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f723d03b84e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52d41125bf4391"/>
  </p:sldMasterIdLst>
  <p:sldIdLst>
    <p:sldId xmlns:r="http://schemas.openxmlformats.org/officeDocument/2006/relationships" id="256" r:id="R75ef05261cd34464"/>
    <p:sldId xmlns:r="http://schemas.openxmlformats.org/officeDocument/2006/relationships" id="257" r:id="Ra5975237e8a24906"/>
    <p:sldId xmlns:r="http://schemas.openxmlformats.org/officeDocument/2006/relationships" id="258" r:id="Ra3315890c5744bdf"/>
    <p:sldId xmlns:r="http://schemas.openxmlformats.org/officeDocument/2006/relationships" id="259" r:id="Rb364b592efec4079"/>
    <p:sldId xmlns:r="http://schemas.openxmlformats.org/officeDocument/2006/relationships" id="260" r:id="R42bb87e7fdab49e8"/>
    <p:sldId xmlns:r="http://schemas.openxmlformats.org/officeDocument/2006/relationships" id="261" r:id="Rffb36f0d1c1f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2d41125bf4391" /><Relationship Type="http://schemas.openxmlformats.org/officeDocument/2006/relationships/slide" Target="/ppt/slides/slide1.xml" Id="R75ef05261cd34464" /><Relationship Type="http://schemas.openxmlformats.org/officeDocument/2006/relationships/slide" Target="/ppt/slides/slide2.xml" Id="Ra5975237e8a24906" /><Relationship Type="http://schemas.openxmlformats.org/officeDocument/2006/relationships/slide" Target="/ppt/slides/slide3.xml" Id="Ra3315890c5744bdf" /><Relationship Type="http://schemas.openxmlformats.org/officeDocument/2006/relationships/slide" Target="/ppt/slides/slide4.xml" Id="Rb364b592efec4079" /><Relationship Type="http://schemas.openxmlformats.org/officeDocument/2006/relationships/slide" Target="/ppt/slides/slide5.xml" Id="R42bb87e7fdab49e8" /><Relationship Type="http://schemas.openxmlformats.org/officeDocument/2006/relationships/slide" Target="/ppt/slides/slide6.xml" Id="Rffb36f0d1c1f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45a91775044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e7e02f561487e" /><Relationship Type="http://schemas.openxmlformats.org/officeDocument/2006/relationships/theme" Target="/ppt/slideMasters/theme/theme1.xml" Id="R5f44c89b66a3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e7e02f56148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bd0452d3249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df457c871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fa91f1ae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26853058545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4bd3bf8a842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3e4ac5fe349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SONJA OG EMIL AUBERTS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OG EMIL AUBERTS LEGAT STI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−3 718 982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36 273 383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119 875 425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121 605 916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979 254 628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