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9cb8b61876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10703489cf4fc5"/>
  </p:sldMasterIdLst>
  <p:sldIdLst>
    <p:sldId xmlns:r="http://schemas.openxmlformats.org/officeDocument/2006/relationships" id="256" r:id="R6019860fd3d94b68"/>
    <p:sldId xmlns:r="http://schemas.openxmlformats.org/officeDocument/2006/relationships" id="257" r:id="R11bd441126f44eed"/>
    <p:sldId xmlns:r="http://schemas.openxmlformats.org/officeDocument/2006/relationships" id="258" r:id="Rc7db834a96f642a0"/>
    <p:sldId xmlns:r="http://schemas.openxmlformats.org/officeDocument/2006/relationships" id="259" r:id="Rcd4c6f233e7d4a52"/>
    <p:sldId xmlns:r="http://schemas.openxmlformats.org/officeDocument/2006/relationships" id="260" r:id="R3dab32603a3c4538"/>
    <p:sldId xmlns:r="http://schemas.openxmlformats.org/officeDocument/2006/relationships" id="261" r:id="Ra45256e748614033"/>
    <p:sldId xmlns:r="http://schemas.openxmlformats.org/officeDocument/2006/relationships" id="262" r:id="R5153865784d643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0703489cf4fc5" /><Relationship Type="http://schemas.openxmlformats.org/officeDocument/2006/relationships/slide" Target="/ppt/slides/slide1.xml" Id="R6019860fd3d94b68" /><Relationship Type="http://schemas.openxmlformats.org/officeDocument/2006/relationships/slide" Target="/ppt/slides/slide2.xml" Id="R11bd441126f44eed" /><Relationship Type="http://schemas.openxmlformats.org/officeDocument/2006/relationships/slide" Target="/ppt/slides/slide3.xml" Id="Rc7db834a96f642a0" /><Relationship Type="http://schemas.openxmlformats.org/officeDocument/2006/relationships/slide" Target="/ppt/slides/slide4.xml" Id="Rcd4c6f233e7d4a52" /><Relationship Type="http://schemas.openxmlformats.org/officeDocument/2006/relationships/slide" Target="/ppt/slides/slide5.xml" Id="R3dab32603a3c4538" /><Relationship Type="http://schemas.openxmlformats.org/officeDocument/2006/relationships/slide" Target="/ppt/slides/slide6.xml" Id="Ra45256e748614033" /><Relationship Type="http://schemas.openxmlformats.org/officeDocument/2006/relationships/slide" Target="/ppt/slides/slide7.xml" Id="R5153865784d643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03da3c7684e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ec7ac50384715" /><Relationship Type="http://schemas.openxmlformats.org/officeDocument/2006/relationships/theme" Target="/ppt/slideMasters/theme/theme1.xml" Id="R45262f22618b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ec7ac5038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227a7cd8e45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fbc2dfad6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510d183ed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3c7ebfa54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822ffa9744b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9088bb79d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c6c355820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ØKONOMIHUSET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100 823 002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6 416 774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5 623 091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19 079 542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41 908 296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