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273ed7c32149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7a1f7eaf6d48f3"/>
  </p:sldMasterIdLst>
  <p:sldIdLst>
    <p:sldId xmlns:r="http://schemas.openxmlformats.org/officeDocument/2006/relationships" id="256" r:id="R5677eefc8236459e"/>
    <p:sldId xmlns:r="http://schemas.openxmlformats.org/officeDocument/2006/relationships" id="257" r:id="R86752f47769c4de6"/>
    <p:sldId xmlns:r="http://schemas.openxmlformats.org/officeDocument/2006/relationships" id="258" r:id="Rba5efd10548a42eb"/>
    <p:sldId xmlns:r="http://schemas.openxmlformats.org/officeDocument/2006/relationships" id="259" r:id="R933f3f8812894953"/>
    <p:sldId xmlns:r="http://schemas.openxmlformats.org/officeDocument/2006/relationships" id="260" r:id="R901a53eefe994016"/>
    <p:sldId xmlns:r="http://schemas.openxmlformats.org/officeDocument/2006/relationships" id="261" r:id="R2d23b1f9be784169"/>
    <p:sldId xmlns:r="http://schemas.openxmlformats.org/officeDocument/2006/relationships" id="262" r:id="R1265e1528e154d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7a1f7eaf6d48f3" /><Relationship Type="http://schemas.openxmlformats.org/officeDocument/2006/relationships/slide" Target="/ppt/slides/slide1.xml" Id="R5677eefc8236459e" /><Relationship Type="http://schemas.openxmlformats.org/officeDocument/2006/relationships/slide" Target="/ppt/slides/slide2.xml" Id="R86752f47769c4de6" /><Relationship Type="http://schemas.openxmlformats.org/officeDocument/2006/relationships/slide" Target="/ppt/slides/slide3.xml" Id="Rba5efd10548a42eb" /><Relationship Type="http://schemas.openxmlformats.org/officeDocument/2006/relationships/slide" Target="/ppt/slides/slide4.xml" Id="R933f3f8812894953" /><Relationship Type="http://schemas.openxmlformats.org/officeDocument/2006/relationships/slide" Target="/ppt/slides/slide5.xml" Id="R901a53eefe994016" /><Relationship Type="http://schemas.openxmlformats.org/officeDocument/2006/relationships/slide" Target="/ppt/slides/slide6.xml" Id="R2d23b1f9be784169" /><Relationship Type="http://schemas.openxmlformats.org/officeDocument/2006/relationships/slide" Target="/ppt/slides/slide7.xml" Id="R1265e1528e154d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e1fc267d0546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4043171ab461f" /><Relationship Type="http://schemas.openxmlformats.org/officeDocument/2006/relationships/theme" Target="/ppt/slideMasters/theme/theme1.xml" Id="R1b6703fd853b4e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94043171ab46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7b8904dbe4d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97045fca943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2b0edd6084a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af07b6e7b4d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ce757fd6d4d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65d9c1eb645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07f855bcf48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HVERVEN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HVERVEN REVISJON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37 553 562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4 315 694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3 445 622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1 183 354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11 498 372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REVISORHUSET INVEST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BRATVOLD JAKOB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ELNÆS RUNE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HUSEBY TORILL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DOLVIK TORIL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LØVHOLM LARS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Kartverksveien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11 69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post@hvervenrevisjon.no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www.hvervenrevisjon.no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979 290 861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