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0c733b5a2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ddc3918b94839"/>
  </p:sldMasterIdLst>
  <p:sldIdLst>
    <p:sldId xmlns:r="http://schemas.openxmlformats.org/officeDocument/2006/relationships" id="256" r:id="R34622591099a403f"/>
    <p:sldId xmlns:r="http://schemas.openxmlformats.org/officeDocument/2006/relationships" id="257" r:id="R1f8a86611d054fbd"/>
    <p:sldId xmlns:r="http://schemas.openxmlformats.org/officeDocument/2006/relationships" id="258" r:id="Re99e038a903244bd"/>
    <p:sldId xmlns:r="http://schemas.openxmlformats.org/officeDocument/2006/relationships" id="259" r:id="R71a1701f5b494f74"/>
    <p:sldId xmlns:r="http://schemas.openxmlformats.org/officeDocument/2006/relationships" id="260" r:id="R38f0e4c5485f41ed"/>
    <p:sldId xmlns:r="http://schemas.openxmlformats.org/officeDocument/2006/relationships" id="261" r:id="R45761d4ea9d9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ddc3918b94839" /><Relationship Type="http://schemas.openxmlformats.org/officeDocument/2006/relationships/slide" Target="/ppt/slides/slide1.xml" Id="R34622591099a403f" /><Relationship Type="http://schemas.openxmlformats.org/officeDocument/2006/relationships/slide" Target="/ppt/slides/slide2.xml" Id="R1f8a86611d054fbd" /><Relationship Type="http://schemas.openxmlformats.org/officeDocument/2006/relationships/slide" Target="/ppt/slides/slide3.xml" Id="Re99e038a903244bd" /><Relationship Type="http://schemas.openxmlformats.org/officeDocument/2006/relationships/slide" Target="/ppt/slides/slide4.xml" Id="R71a1701f5b494f74" /><Relationship Type="http://schemas.openxmlformats.org/officeDocument/2006/relationships/slide" Target="/ppt/slides/slide5.xml" Id="R38f0e4c5485f41ed" /><Relationship Type="http://schemas.openxmlformats.org/officeDocument/2006/relationships/slide" Target="/ppt/slides/slide6.xml" Id="R45761d4ea9d9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3b1ee23e5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1d6f780224db9" /><Relationship Type="http://schemas.openxmlformats.org/officeDocument/2006/relationships/theme" Target="/ppt/slideMasters/theme/theme1.xml" Id="R8082d11374bd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1d6f78022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741a639b2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3bf0ed268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15f1f43c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3ad602fb9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10128cf78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f0e397d3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