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e5a1067af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a4225738f434e"/>
  </p:sldMasterIdLst>
  <p:sldIdLst>
    <p:sldId xmlns:r="http://schemas.openxmlformats.org/officeDocument/2006/relationships" id="256" r:id="R651770e943ab433c"/>
    <p:sldId xmlns:r="http://schemas.openxmlformats.org/officeDocument/2006/relationships" id="257" r:id="Rf99fedce9ecd4a1d"/>
    <p:sldId xmlns:r="http://schemas.openxmlformats.org/officeDocument/2006/relationships" id="258" r:id="R790a93ba5c964b7c"/>
    <p:sldId xmlns:r="http://schemas.openxmlformats.org/officeDocument/2006/relationships" id="259" r:id="R3393bd9da6e8409c"/>
    <p:sldId xmlns:r="http://schemas.openxmlformats.org/officeDocument/2006/relationships" id="260" r:id="R639746490236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a4225738f434e" /><Relationship Type="http://schemas.openxmlformats.org/officeDocument/2006/relationships/slide" Target="/ppt/slides/slide1.xml" Id="R651770e943ab433c" /><Relationship Type="http://schemas.openxmlformats.org/officeDocument/2006/relationships/slide" Target="/ppt/slides/slide2.xml" Id="Rf99fedce9ecd4a1d" /><Relationship Type="http://schemas.openxmlformats.org/officeDocument/2006/relationships/slide" Target="/ppt/slides/slide3.xml" Id="R790a93ba5c964b7c" /><Relationship Type="http://schemas.openxmlformats.org/officeDocument/2006/relationships/slide" Target="/ppt/slides/slide4.xml" Id="R3393bd9da6e8409c" /><Relationship Type="http://schemas.openxmlformats.org/officeDocument/2006/relationships/slide" Target="/ppt/slides/slide5.xml" Id="R639746490236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d2e509bad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340d1fb174756" /><Relationship Type="http://schemas.openxmlformats.org/officeDocument/2006/relationships/theme" Target="/ppt/slideMasters/theme/theme1.xml" Id="R81d229bd4b6c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d340d1fb1747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8f19fdbb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90add4999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3b63d3cb3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5f701096a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8faafa3e9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SKAGERAK ENERGI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SKAGERAK ENERGI PENSJONSKASSE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Floodeløkka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979 320 485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SKAGERAK ENERGI PENSJONSKASSE</a:t>
            </a:r>
          </a:p>
        </p:txBody>
      </p:sp>
    </p:spTree>
  </p:cSld>
  <p:clrMapOvr>
    <a:masterClrMapping xmlns:a="http://schemas.openxmlformats.org/drawingml/2006/main"/>
  </p:clrMapOvr>
</p:sld>
</file>