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2acff9b13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9a55cb4cc4347"/>
  </p:sldMasterIdLst>
  <p:sldIdLst>
    <p:sldId xmlns:r="http://schemas.openxmlformats.org/officeDocument/2006/relationships" id="256" r:id="Rb9d91c0ce3454be4"/>
    <p:sldId xmlns:r="http://schemas.openxmlformats.org/officeDocument/2006/relationships" id="257" r:id="Re3266ca236af4782"/>
    <p:sldId xmlns:r="http://schemas.openxmlformats.org/officeDocument/2006/relationships" id="258" r:id="R27af5ae30293405a"/>
    <p:sldId xmlns:r="http://schemas.openxmlformats.org/officeDocument/2006/relationships" id="259" r:id="Ra35dc73dc89a45fc"/>
    <p:sldId xmlns:r="http://schemas.openxmlformats.org/officeDocument/2006/relationships" id="260" r:id="R1b41ddd1d49d4fe0"/>
    <p:sldId xmlns:r="http://schemas.openxmlformats.org/officeDocument/2006/relationships" id="261" r:id="Rb404e3677f7a4ce5"/>
    <p:sldId xmlns:r="http://schemas.openxmlformats.org/officeDocument/2006/relationships" id="262" r:id="Raf851bcb86e1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9a55cb4cc4347" /><Relationship Type="http://schemas.openxmlformats.org/officeDocument/2006/relationships/slide" Target="/ppt/slides/slide1.xml" Id="Rb9d91c0ce3454be4" /><Relationship Type="http://schemas.openxmlformats.org/officeDocument/2006/relationships/slide" Target="/ppt/slides/slide2.xml" Id="Re3266ca236af4782" /><Relationship Type="http://schemas.openxmlformats.org/officeDocument/2006/relationships/slide" Target="/ppt/slides/slide3.xml" Id="R27af5ae30293405a" /><Relationship Type="http://schemas.openxmlformats.org/officeDocument/2006/relationships/slide" Target="/ppt/slides/slide4.xml" Id="Ra35dc73dc89a45fc" /><Relationship Type="http://schemas.openxmlformats.org/officeDocument/2006/relationships/slide" Target="/ppt/slides/slide5.xml" Id="R1b41ddd1d49d4fe0" /><Relationship Type="http://schemas.openxmlformats.org/officeDocument/2006/relationships/slide" Target="/ppt/slides/slide6.xml" Id="Rb404e3677f7a4ce5" /><Relationship Type="http://schemas.openxmlformats.org/officeDocument/2006/relationships/slide" Target="/ppt/slides/slide7.xml" Id="Raf851bcb86e1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8cd12a37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2576044249a6" /><Relationship Type="http://schemas.openxmlformats.org/officeDocument/2006/relationships/theme" Target="/ppt/slideMasters/theme/theme1.xml" Id="R985e502b3d33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325760442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1092d1fa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45da05d0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68b9c9c7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1ea00343c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ff489a66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266e6eff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e8577ec4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ARKEN GRUPPEN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3 950 525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4 449 755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SVENDSRUD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Erik Svendsrud, Reistadlia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04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979 327 471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GRUPPEN AS</a:t>
            </a:r>
          </a:p>
        </p:txBody>
      </p:sp>
    </p:spTree>
  </p:cSld>
  <p:clrMapOvr>
    <a:masterClrMapping xmlns:a="http://schemas.openxmlformats.org/drawingml/2006/main"/>
  </p:clrMapOvr>
</p:sld>
</file>