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81b026354142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d076d9017d40c3"/>
  </p:sldMasterIdLst>
  <p:sldIdLst>
    <p:sldId xmlns:r="http://schemas.openxmlformats.org/officeDocument/2006/relationships" id="256" r:id="Ref08b0bde9c449e8"/>
    <p:sldId xmlns:r="http://schemas.openxmlformats.org/officeDocument/2006/relationships" id="257" r:id="R21d751efaea24c39"/>
    <p:sldId xmlns:r="http://schemas.openxmlformats.org/officeDocument/2006/relationships" id="258" r:id="R96e480a37f5643df"/>
    <p:sldId xmlns:r="http://schemas.openxmlformats.org/officeDocument/2006/relationships" id="259" r:id="R49789312638f497d"/>
    <p:sldId xmlns:r="http://schemas.openxmlformats.org/officeDocument/2006/relationships" id="260" r:id="R2d3dbdb587444d2a"/>
    <p:sldId xmlns:r="http://schemas.openxmlformats.org/officeDocument/2006/relationships" id="261" r:id="R8e899d1c017f4307"/>
    <p:sldId xmlns:r="http://schemas.openxmlformats.org/officeDocument/2006/relationships" id="262" r:id="R489b5d7cccfb4c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d076d9017d40c3" /><Relationship Type="http://schemas.openxmlformats.org/officeDocument/2006/relationships/slide" Target="/ppt/slides/slide1.xml" Id="Ref08b0bde9c449e8" /><Relationship Type="http://schemas.openxmlformats.org/officeDocument/2006/relationships/slide" Target="/ppt/slides/slide2.xml" Id="R21d751efaea24c39" /><Relationship Type="http://schemas.openxmlformats.org/officeDocument/2006/relationships/slide" Target="/ppt/slides/slide3.xml" Id="R96e480a37f5643df" /><Relationship Type="http://schemas.openxmlformats.org/officeDocument/2006/relationships/slide" Target="/ppt/slides/slide4.xml" Id="R49789312638f497d" /><Relationship Type="http://schemas.openxmlformats.org/officeDocument/2006/relationships/slide" Target="/ppt/slides/slide5.xml" Id="R2d3dbdb587444d2a" /><Relationship Type="http://schemas.openxmlformats.org/officeDocument/2006/relationships/slide" Target="/ppt/slides/slide6.xml" Id="R8e899d1c017f4307" /><Relationship Type="http://schemas.openxmlformats.org/officeDocument/2006/relationships/slide" Target="/ppt/slides/slide7.xml" Id="R489b5d7cccfb4c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c239e85cce4e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f4035357547c9" /><Relationship Type="http://schemas.openxmlformats.org/officeDocument/2006/relationships/theme" Target="/ppt/slideMasters/theme/theme1.xml" Id="R05ac65a3ffbf41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3f4035357547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1745dc0664c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40893695f44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2ba8d972b41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2d17e1cc147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033554a1644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d533c496b46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6f31cb0b748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ARKEN ØKONOMITJENESTER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ARKEN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ARKEN ØKONOMITJENESTER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ARKEN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ARKEN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ARKEN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10 218 746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1 809 862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1 391 398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4 025 043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ARKEN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ARKEN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ARKEN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 115 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90 97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979 365 861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ARKEN ØKONOMITJENESTER AS</a:t>
            </a:r>
          </a:p>
        </p:txBody>
      </p:sp>
    </p:spTree>
  </p:cSld>
  <p:clrMapOvr>
    <a:masterClrMapping xmlns:a="http://schemas.openxmlformats.org/drawingml/2006/main"/>
  </p:clrMapOvr>
</p:sld>
</file>