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192d2fb2f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12a1d04784d11"/>
  </p:sldMasterIdLst>
  <p:sldIdLst>
    <p:sldId xmlns:r="http://schemas.openxmlformats.org/officeDocument/2006/relationships" id="256" r:id="Re2a2706cd71f4e38"/>
    <p:sldId xmlns:r="http://schemas.openxmlformats.org/officeDocument/2006/relationships" id="257" r:id="R4b352a16c5314fb9"/>
    <p:sldId xmlns:r="http://schemas.openxmlformats.org/officeDocument/2006/relationships" id="258" r:id="Ra8ba62c606a54133"/>
    <p:sldId xmlns:r="http://schemas.openxmlformats.org/officeDocument/2006/relationships" id="259" r:id="R50c34eb9075946a2"/>
    <p:sldId xmlns:r="http://schemas.openxmlformats.org/officeDocument/2006/relationships" id="260" r:id="R65e7cad59b3147a1"/>
    <p:sldId xmlns:r="http://schemas.openxmlformats.org/officeDocument/2006/relationships" id="261" r:id="Rcf77fa3c259a42f0"/>
    <p:sldId xmlns:r="http://schemas.openxmlformats.org/officeDocument/2006/relationships" id="262" r:id="R945b5d96dc57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12a1d04784d11" /><Relationship Type="http://schemas.openxmlformats.org/officeDocument/2006/relationships/slide" Target="/ppt/slides/slide1.xml" Id="Re2a2706cd71f4e38" /><Relationship Type="http://schemas.openxmlformats.org/officeDocument/2006/relationships/slide" Target="/ppt/slides/slide2.xml" Id="R4b352a16c5314fb9" /><Relationship Type="http://schemas.openxmlformats.org/officeDocument/2006/relationships/slide" Target="/ppt/slides/slide3.xml" Id="Ra8ba62c606a54133" /><Relationship Type="http://schemas.openxmlformats.org/officeDocument/2006/relationships/slide" Target="/ppt/slides/slide4.xml" Id="R50c34eb9075946a2" /><Relationship Type="http://schemas.openxmlformats.org/officeDocument/2006/relationships/slide" Target="/ppt/slides/slide5.xml" Id="R65e7cad59b3147a1" /><Relationship Type="http://schemas.openxmlformats.org/officeDocument/2006/relationships/slide" Target="/ppt/slides/slide6.xml" Id="Rcf77fa3c259a42f0" /><Relationship Type="http://schemas.openxmlformats.org/officeDocument/2006/relationships/slide" Target="/ppt/slides/slide7.xml" Id="R945b5d96dc57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3fb9aff38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025020d34de7" /><Relationship Type="http://schemas.openxmlformats.org/officeDocument/2006/relationships/theme" Target="/ppt/slideMasters/theme/theme1.xml" Id="R1cdfc7d0d978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3025020d3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662cbd34f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d11cf6bb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99d1d5182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10a4dd7849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f560aca2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660ae4d9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63855d8d6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