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674afe694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890bb85fc49c5"/>
  </p:sldMasterIdLst>
  <p:sldIdLst>
    <p:sldId xmlns:r="http://schemas.openxmlformats.org/officeDocument/2006/relationships" id="256" r:id="R0beafc5cf23d44df"/>
    <p:sldId xmlns:r="http://schemas.openxmlformats.org/officeDocument/2006/relationships" id="257" r:id="Rb668e0469e4d4b7c"/>
    <p:sldId xmlns:r="http://schemas.openxmlformats.org/officeDocument/2006/relationships" id="258" r:id="R167c9ec451a044d8"/>
    <p:sldId xmlns:r="http://schemas.openxmlformats.org/officeDocument/2006/relationships" id="259" r:id="Rdc3d521968ad4e4d"/>
    <p:sldId xmlns:r="http://schemas.openxmlformats.org/officeDocument/2006/relationships" id="260" r:id="R25f11a5c07b14457"/>
    <p:sldId xmlns:r="http://schemas.openxmlformats.org/officeDocument/2006/relationships" id="261" r:id="Rc6b8f5d5923344c3"/>
    <p:sldId xmlns:r="http://schemas.openxmlformats.org/officeDocument/2006/relationships" id="262" r:id="R9361b808d08d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890bb85fc49c5" /><Relationship Type="http://schemas.openxmlformats.org/officeDocument/2006/relationships/slide" Target="/ppt/slides/slide1.xml" Id="R0beafc5cf23d44df" /><Relationship Type="http://schemas.openxmlformats.org/officeDocument/2006/relationships/slide" Target="/ppt/slides/slide2.xml" Id="Rb668e0469e4d4b7c" /><Relationship Type="http://schemas.openxmlformats.org/officeDocument/2006/relationships/slide" Target="/ppt/slides/slide3.xml" Id="R167c9ec451a044d8" /><Relationship Type="http://schemas.openxmlformats.org/officeDocument/2006/relationships/slide" Target="/ppt/slides/slide4.xml" Id="Rdc3d521968ad4e4d" /><Relationship Type="http://schemas.openxmlformats.org/officeDocument/2006/relationships/slide" Target="/ppt/slides/slide5.xml" Id="R25f11a5c07b14457" /><Relationship Type="http://schemas.openxmlformats.org/officeDocument/2006/relationships/slide" Target="/ppt/slides/slide6.xml" Id="Rc6b8f5d5923344c3" /><Relationship Type="http://schemas.openxmlformats.org/officeDocument/2006/relationships/slide" Target="/ppt/slides/slide7.xml" Id="R9361b808d08d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f9afa0c9c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e3a4f64948cb" /><Relationship Type="http://schemas.openxmlformats.org/officeDocument/2006/relationships/theme" Target="/ppt/slideMasters/theme/theme1.xml" Id="R7319a9b67b2b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8e3a4f649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4a834385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17952d73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1a421d01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5b9f7a6c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7d1ae4a2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44550f08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af6eb36f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INGELEIV KETIL RØNNING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RØNNING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