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fb599e8a9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3808818824270"/>
  </p:sldMasterIdLst>
  <p:sldIdLst>
    <p:sldId xmlns:r="http://schemas.openxmlformats.org/officeDocument/2006/relationships" id="256" r:id="Rbd5a43be08f14157"/>
    <p:sldId xmlns:r="http://schemas.openxmlformats.org/officeDocument/2006/relationships" id="257" r:id="Rfb2f7bf1ebae4f11"/>
    <p:sldId xmlns:r="http://schemas.openxmlformats.org/officeDocument/2006/relationships" id="258" r:id="R38b842b65c164a49"/>
    <p:sldId xmlns:r="http://schemas.openxmlformats.org/officeDocument/2006/relationships" id="259" r:id="R81f8e01c023c4add"/>
    <p:sldId xmlns:r="http://schemas.openxmlformats.org/officeDocument/2006/relationships" id="260" r:id="R767af6530e6e4482"/>
    <p:sldId xmlns:r="http://schemas.openxmlformats.org/officeDocument/2006/relationships" id="261" r:id="R07604fcc838a4694"/>
    <p:sldId xmlns:r="http://schemas.openxmlformats.org/officeDocument/2006/relationships" id="262" r:id="Re99aca99b364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3808818824270" /><Relationship Type="http://schemas.openxmlformats.org/officeDocument/2006/relationships/slide" Target="/ppt/slides/slide1.xml" Id="Rbd5a43be08f14157" /><Relationship Type="http://schemas.openxmlformats.org/officeDocument/2006/relationships/slide" Target="/ppt/slides/slide2.xml" Id="Rfb2f7bf1ebae4f11" /><Relationship Type="http://schemas.openxmlformats.org/officeDocument/2006/relationships/slide" Target="/ppt/slides/slide3.xml" Id="R38b842b65c164a49" /><Relationship Type="http://schemas.openxmlformats.org/officeDocument/2006/relationships/slide" Target="/ppt/slides/slide4.xml" Id="R81f8e01c023c4add" /><Relationship Type="http://schemas.openxmlformats.org/officeDocument/2006/relationships/slide" Target="/ppt/slides/slide5.xml" Id="R767af6530e6e4482" /><Relationship Type="http://schemas.openxmlformats.org/officeDocument/2006/relationships/slide" Target="/ppt/slides/slide6.xml" Id="R07604fcc838a4694" /><Relationship Type="http://schemas.openxmlformats.org/officeDocument/2006/relationships/slide" Target="/ppt/slides/slide7.xml" Id="Re99aca99b364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b7783a89e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8f6bc8054de4" /><Relationship Type="http://schemas.openxmlformats.org/officeDocument/2006/relationships/theme" Target="/ppt/slideMasters/theme/theme1.xml" Id="Re00206711194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88f6bc805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12bf4d523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bf91aec9e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51bff395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c3b3a32d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dc0cfd9ca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68485a4a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cd980c59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HEDGE-FOND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HEDGE-FOND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HEDGE-FOND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HEDGE-FOND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HEDGE-FOND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HEDGE-FOND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17 265 493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51 321 337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58 039 776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HEDGE-FOND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PARKVEIEN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PENSJONISTBOLIGER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HEDGE-FOND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David Zachrisson, Bolignummer H0201, Industrigata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979 390 157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HEDGE-FOND AS</a:t>
            </a:r>
          </a:p>
        </p:txBody>
      </p:sp>
    </p:spTree>
  </p:cSld>
  <p:clrMapOvr>
    <a:masterClrMapping xmlns:a="http://schemas.openxmlformats.org/drawingml/2006/main"/>
  </p:clrMapOvr>
</p:sld>
</file>