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6e269eaba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d97e1d1744a24"/>
  </p:sldMasterIdLst>
  <p:sldIdLst>
    <p:sldId xmlns:r="http://schemas.openxmlformats.org/officeDocument/2006/relationships" id="256" r:id="Ra6e687d386fe4f91"/>
    <p:sldId xmlns:r="http://schemas.openxmlformats.org/officeDocument/2006/relationships" id="257" r:id="R80b249f353774470"/>
    <p:sldId xmlns:r="http://schemas.openxmlformats.org/officeDocument/2006/relationships" id="258" r:id="R63d401fc8352412a"/>
    <p:sldId xmlns:r="http://schemas.openxmlformats.org/officeDocument/2006/relationships" id="259" r:id="R6711a9ba7e994dc2"/>
    <p:sldId xmlns:r="http://schemas.openxmlformats.org/officeDocument/2006/relationships" id="260" r:id="Rb8561d4cf18a4de5"/>
    <p:sldId xmlns:r="http://schemas.openxmlformats.org/officeDocument/2006/relationships" id="261" r:id="Rd05aff2d426f4015"/>
    <p:sldId xmlns:r="http://schemas.openxmlformats.org/officeDocument/2006/relationships" id="262" r:id="R98890e8b8a29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d97e1d1744a24" /><Relationship Type="http://schemas.openxmlformats.org/officeDocument/2006/relationships/slide" Target="/ppt/slides/slide1.xml" Id="Ra6e687d386fe4f91" /><Relationship Type="http://schemas.openxmlformats.org/officeDocument/2006/relationships/slide" Target="/ppt/slides/slide2.xml" Id="R80b249f353774470" /><Relationship Type="http://schemas.openxmlformats.org/officeDocument/2006/relationships/slide" Target="/ppt/slides/slide3.xml" Id="R63d401fc8352412a" /><Relationship Type="http://schemas.openxmlformats.org/officeDocument/2006/relationships/slide" Target="/ppt/slides/slide4.xml" Id="R6711a9ba7e994dc2" /><Relationship Type="http://schemas.openxmlformats.org/officeDocument/2006/relationships/slide" Target="/ppt/slides/slide5.xml" Id="Rb8561d4cf18a4de5" /><Relationship Type="http://schemas.openxmlformats.org/officeDocument/2006/relationships/slide" Target="/ppt/slides/slide6.xml" Id="Rd05aff2d426f4015" /><Relationship Type="http://schemas.openxmlformats.org/officeDocument/2006/relationships/slide" Target="/ppt/slides/slide7.xml" Id="R98890e8b8a29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50b1f3f92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0a3072e0c4abb" /><Relationship Type="http://schemas.openxmlformats.org/officeDocument/2006/relationships/theme" Target="/ppt/slideMasters/theme/theme1.xml" Id="R1db573bf4878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30a3072e0c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924525ec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9358592c5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7aff1d864b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3a92e90c7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7626f280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b73a9641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752b8f93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SEE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13 142 683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13 378 491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Heggesletta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9402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979 399 170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SEE NORD AS</a:t>
            </a:r>
          </a:p>
        </p:txBody>
      </p:sp>
    </p:spTree>
  </p:cSld>
  <p:clrMapOvr>
    <a:masterClrMapping xmlns:a="http://schemas.openxmlformats.org/drawingml/2006/main"/>
  </p:clrMapOvr>
</p:sld>
</file>