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60bf537b4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8a19152344051"/>
  </p:sldMasterIdLst>
  <p:sldIdLst>
    <p:sldId xmlns:r="http://schemas.openxmlformats.org/officeDocument/2006/relationships" id="256" r:id="Rfa4f179633924718"/>
    <p:sldId xmlns:r="http://schemas.openxmlformats.org/officeDocument/2006/relationships" id="257" r:id="Rb497b3bd96e740b9"/>
    <p:sldId xmlns:r="http://schemas.openxmlformats.org/officeDocument/2006/relationships" id="258" r:id="R048493c3d9334357"/>
    <p:sldId xmlns:r="http://schemas.openxmlformats.org/officeDocument/2006/relationships" id="259" r:id="Rb8f5c2cc60514d3c"/>
    <p:sldId xmlns:r="http://schemas.openxmlformats.org/officeDocument/2006/relationships" id="260" r:id="Re6193870dad74acb"/>
    <p:sldId xmlns:r="http://schemas.openxmlformats.org/officeDocument/2006/relationships" id="261" r:id="R525de71750444482"/>
    <p:sldId xmlns:r="http://schemas.openxmlformats.org/officeDocument/2006/relationships" id="262" r:id="Rb91ade9ae0ea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8a19152344051" /><Relationship Type="http://schemas.openxmlformats.org/officeDocument/2006/relationships/slide" Target="/ppt/slides/slide1.xml" Id="Rfa4f179633924718" /><Relationship Type="http://schemas.openxmlformats.org/officeDocument/2006/relationships/slide" Target="/ppt/slides/slide2.xml" Id="Rb497b3bd96e740b9" /><Relationship Type="http://schemas.openxmlformats.org/officeDocument/2006/relationships/slide" Target="/ppt/slides/slide3.xml" Id="R048493c3d9334357" /><Relationship Type="http://schemas.openxmlformats.org/officeDocument/2006/relationships/slide" Target="/ppt/slides/slide4.xml" Id="Rb8f5c2cc60514d3c" /><Relationship Type="http://schemas.openxmlformats.org/officeDocument/2006/relationships/slide" Target="/ppt/slides/slide5.xml" Id="Re6193870dad74acb" /><Relationship Type="http://schemas.openxmlformats.org/officeDocument/2006/relationships/slide" Target="/ppt/slides/slide6.xml" Id="R525de71750444482" /><Relationship Type="http://schemas.openxmlformats.org/officeDocument/2006/relationships/slide" Target="/ppt/slides/slide7.xml" Id="Rb91ade9ae0ea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f09a9ab84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5351009304e61" /><Relationship Type="http://schemas.openxmlformats.org/officeDocument/2006/relationships/theme" Target="/ppt/slideMasters/theme/theme1.xml" Id="Re9f29ba8b0a3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535100930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6041417a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8ba0e0c3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6bff319f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10de5e1f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6ae3c44d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ee1a2d43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8cf78205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F NORLØFF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13 287 745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118 525 098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NORLØFF-MATHISEN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PRINZ-NORLØFF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VIBEKE NORLØFF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NORLØFF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