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b40b67a06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66ae29b8c34817"/>
  </p:sldMasterIdLst>
  <p:sldIdLst>
    <p:sldId xmlns:r="http://schemas.openxmlformats.org/officeDocument/2006/relationships" id="256" r:id="Rab2cb73017724ca1"/>
    <p:sldId xmlns:r="http://schemas.openxmlformats.org/officeDocument/2006/relationships" id="257" r:id="R8cceab7c8a8346c0"/>
    <p:sldId xmlns:r="http://schemas.openxmlformats.org/officeDocument/2006/relationships" id="258" r:id="R93912c0510f24848"/>
    <p:sldId xmlns:r="http://schemas.openxmlformats.org/officeDocument/2006/relationships" id="259" r:id="Re525472f6e97478c"/>
    <p:sldId xmlns:r="http://schemas.openxmlformats.org/officeDocument/2006/relationships" id="260" r:id="Rce96a78fc083412c"/>
    <p:sldId xmlns:r="http://schemas.openxmlformats.org/officeDocument/2006/relationships" id="261" r:id="Rcb47cb32d9bb4ffc"/>
    <p:sldId xmlns:r="http://schemas.openxmlformats.org/officeDocument/2006/relationships" id="262" r:id="Rc4ec34240f874c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6ae29b8c34817" /><Relationship Type="http://schemas.openxmlformats.org/officeDocument/2006/relationships/slide" Target="/ppt/slides/slide1.xml" Id="Rab2cb73017724ca1" /><Relationship Type="http://schemas.openxmlformats.org/officeDocument/2006/relationships/slide" Target="/ppt/slides/slide2.xml" Id="R8cceab7c8a8346c0" /><Relationship Type="http://schemas.openxmlformats.org/officeDocument/2006/relationships/slide" Target="/ppt/slides/slide3.xml" Id="R93912c0510f24848" /><Relationship Type="http://schemas.openxmlformats.org/officeDocument/2006/relationships/slide" Target="/ppt/slides/slide4.xml" Id="Re525472f6e97478c" /><Relationship Type="http://schemas.openxmlformats.org/officeDocument/2006/relationships/slide" Target="/ppt/slides/slide5.xml" Id="Rce96a78fc083412c" /><Relationship Type="http://schemas.openxmlformats.org/officeDocument/2006/relationships/slide" Target="/ppt/slides/slide6.xml" Id="Rcb47cb32d9bb4ffc" /><Relationship Type="http://schemas.openxmlformats.org/officeDocument/2006/relationships/slide" Target="/ppt/slides/slide7.xml" Id="Rc4ec34240f874c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98a819f07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93d6d51734f00" /><Relationship Type="http://schemas.openxmlformats.org/officeDocument/2006/relationships/theme" Target="/ppt/slideMasters/theme/theme1.xml" Id="R6d997818b07e41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493d6d5173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45149a93a49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7364d1eef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5bfec468b49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5918ae38944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a6a3ada16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d44d8a3cb44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505956fe844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175 366 321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187 420 306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GEORG NICOLAY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GUSTAV B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KAROLINE MARIE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73 14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979 469 780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