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77de32f2ec49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a407fdcdb24cbf"/>
  </p:sldMasterIdLst>
  <p:sldIdLst>
    <p:sldId xmlns:r="http://schemas.openxmlformats.org/officeDocument/2006/relationships" id="256" r:id="R91f41b8423b64ee5"/>
    <p:sldId xmlns:r="http://schemas.openxmlformats.org/officeDocument/2006/relationships" id="257" r:id="R6ce36ce678644ee2"/>
    <p:sldId xmlns:r="http://schemas.openxmlformats.org/officeDocument/2006/relationships" id="258" r:id="R25c0386f01e54682"/>
    <p:sldId xmlns:r="http://schemas.openxmlformats.org/officeDocument/2006/relationships" id="259" r:id="R85c1793bd41d48b3"/>
    <p:sldId xmlns:r="http://schemas.openxmlformats.org/officeDocument/2006/relationships" id="260" r:id="Rbbc7d6ba545346ae"/>
    <p:sldId xmlns:r="http://schemas.openxmlformats.org/officeDocument/2006/relationships" id="261" r:id="R11151e376e6e41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a407fdcdb24cbf" /><Relationship Type="http://schemas.openxmlformats.org/officeDocument/2006/relationships/slide" Target="/ppt/slides/slide1.xml" Id="R91f41b8423b64ee5" /><Relationship Type="http://schemas.openxmlformats.org/officeDocument/2006/relationships/slide" Target="/ppt/slides/slide2.xml" Id="R6ce36ce678644ee2" /><Relationship Type="http://schemas.openxmlformats.org/officeDocument/2006/relationships/slide" Target="/ppt/slides/slide3.xml" Id="R25c0386f01e54682" /><Relationship Type="http://schemas.openxmlformats.org/officeDocument/2006/relationships/slide" Target="/ppt/slides/slide4.xml" Id="R85c1793bd41d48b3" /><Relationship Type="http://schemas.openxmlformats.org/officeDocument/2006/relationships/slide" Target="/ppt/slides/slide5.xml" Id="Rbbc7d6ba545346ae" /><Relationship Type="http://schemas.openxmlformats.org/officeDocument/2006/relationships/slide" Target="/ppt/slides/slide6.xml" Id="R11151e376e6e41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7bac185c4c48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2e730af41459e" /><Relationship Type="http://schemas.openxmlformats.org/officeDocument/2006/relationships/theme" Target="/ppt/slideMasters/theme/theme1.xml" Id="R418baf99a36e4d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b2e730af4145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f024441024d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9075d289140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918df017941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cdb9f697746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d20c3852e41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491e76f8844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ole.petter.skaras@amesto.no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979 482 639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