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199ab621e34a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221823804f40d8"/>
  </p:sldMasterIdLst>
  <p:sldIdLst>
    <p:sldId xmlns:r="http://schemas.openxmlformats.org/officeDocument/2006/relationships" id="256" r:id="R029e5e0167df4a64"/>
    <p:sldId xmlns:r="http://schemas.openxmlformats.org/officeDocument/2006/relationships" id="257" r:id="Re0db3f4deac742c4"/>
    <p:sldId xmlns:r="http://schemas.openxmlformats.org/officeDocument/2006/relationships" id="258" r:id="Rc7485fd5e7714b41"/>
    <p:sldId xmlns:r="http://schemas.openxmlformats.org/officeDocument/2006/relationships" id="259" r:id="R1a3af1eec3354cf2"/>
    <p:sldId xmlns:r="http://schemas.openxmlformats.org/officeDocument/2006/relationships" id="260" r:id="Rc6ba13893deb421d"/>
    <p:sldId xmlns:r="http://schemas.openxmlformats.org/officeDocument/2006/relationships" id="261" r:id="R5513f34dd00e4591"/>
    <p:sldId xmlns:r="http://schemas.openxmlformats.org/officeDocument/2006/relationships" id="262" r:id="Rb65f3a265be247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221823804f40d8" /><Relationship Type="http://schemas.openxmlformats.org/officeDocument/2006/relationships/slide" Target="/ppt/slides/slide1.xml" Id="R029e5e0167df4a64" /><Relationship Type="http://schemas.openxmlformats.org/officeDocument/2006/relationships/slide" Target="/ppt/slides/slide2.xml" Id="Re0db3f4deac742c4" /><Relationship Type="http://schemas.openxmlformats.org/officeDocument/2006/relationships/slide" Target="/ppt/slides/slide3.xml" Id="Rc7485fd5e7714b41" /><Relationship Type="http://schemas.openxmlformats.org/officeDocument/2006/relationships/slide" Target="/ppt/slides/slide4.xml" Id="R1a3af1eec3354cf2" /><Relationship Type="http://schemas.openxmlformats.org/officeDocument/2006/relationships/slide" Target="/ppt/slides/slide5.xml" Id="Rc6ba13893deb421d" /><Relationship Type="http://schemas.openxmlformats.org/officeDocument/2006/relationships/slide" Target="/ppt/slides/slide6.xml" Id="R5513f34dd00e4591" /><Relationship Type="http://schemas.openxmlformats.org/officeDocument/2006/relationships/slide" Target="/ppt/slides/slide7.xml" Id="Rb65f3a265be247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0702b1b74d47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5a2725dd7406b" /><Relationship Type="http://schemas.openxmlformats.org/officeDocument/2006/relationships/theme" Target="/ppt/slideMasters/theme/theme1.xml" Id="R71e9308bf36d49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25a2725dd740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67b8b141245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05af6dfb34d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af638e5fe44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874fc62ec4a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89b952f544b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d3f1377a443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d0ea3348e41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−1 966 759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95 698 558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345 943 434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385 864 911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SPABOGRUPPEN AS  –  97,3 %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SPANDOW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Smeltedigelen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ole.petter.skaras@amesto.no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979 482 639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