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88aad8b26c44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92bdecbdc044ab"/>
  </p:sldMasterIdLst>
  <p:sldIdLst>
    <p:sldId xmlns:r="http://schemas.openxmlformats.org/officeDocument/2006/relationships" id="256" r:id="Re828b97f959d4104"/>
    <p:sldId xmlns:r="http://schemas.openxmlformats.org/officeDocument/2006/relationships" id="257" r:id="R83019fa4130f4f96"/>
    <p:sldId xmlns:r="http://schemas.openxmlformats.org/officeDocument/2006/relationships" id="258" r:id="Ra273d5a2e8cd4ba2"/>
    <p:sldId xmlns:r="http://schemas.openxmlformats.org/officeDocument/2006/relationships" id="259" r:id="R8c0a92249bfd42f0"/>
    <p:sldId xmlns:r="http://schemas.openxmlformats.org/officeDocument/2006/relationships" id="260" r:id="Rec08d3dbc64e4eca"/>
    <p:sldId xmlns:r="http://schemas.openxmlformats.org/officeDocument/2006/relationships" id="261" r:id="R10aa0e26da924341"/>
    <p:sldId xmlns:r="http://schemas.openxmlformats.org/officeDocument/2006/relationships" id="262" r:id="R0cc0620c1bd746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92bdecbdc044ab" /><Relationship Type="http://schemas.openxmlformats.org/officeDocument/2006/relationships/slide" Target="/ppt/slides/slide1.xml" Id="Re828b97f959d4104" /><Relationship Type="http://schemas.openxmlformats.org/officeDocument/2006/relationships/slide" Target="/ppt/slides/slide2.xml" Id="R83019fa4130f4f96" /><Relationship Type="http://schemas.openxmlformats.org/officeDocument/2006/relationships/slide" Target="/ppt/slides/slide3.xml" Id="Ra273d5a2e8cd4ba2" /><Relationship Type="http://schemas.openxmlformats.org/officeDocument/2006/relationships/slide" Target="/ppt/slides/slide4.xml" Id="R8c0a92249bfd42f0" /><Relationship Type="http://schemas.openxmlformats.org/officeDocument/2006/relationships/slide" Target="/ppt/slides/slide5.xml" Id="Rec08d3dbc64e4eca" /><Relationship Type="http://schemas.openxmlformats.org/officeDocument/2006/relationships/slide" Target="/ppt/slides/slide6.xml" Id="R10aa0e26da924341" /><Relationship Type="http://schemas.openxmlformats.org/officeDocument/2006/relationships/slide" Target="/ppt/slides/slide7.xml" Id="R0cc0620c1bd746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135b39aa5b40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34d2fbb1a4fd8" /><Relationship Type="http://schemas.openxmlformats.org/officeDocument/2006/relationships/theme" Target="/ppt/slideMasters/theme/theme1.xml" Id="Rd4f7e092b7a646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834d2fbb1a4f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751d090d449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386b3296b4a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67bbef0fb44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e420cca1843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a7aedb4a846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d1454f1434e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d90f8230844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ØKONOMIRINGEN VÅLER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ØKONOMIRINGEN VÅLER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ØKONOMIRINGEN VÅLER AS ble etablert [år] og holder til i Våler I Solør.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ØKONOMIRINGEN VÅLER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ØKONOMIRINGEN VÅLER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ØKONOMIRINGEN VÅLER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11 354 844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1 286 160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3 918 999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3 537 801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9 894 603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ØKONOMIRINGEN VÅLER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NYBORG ISAKSEN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ØKONOMIRINGEN VÅLER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Vålgutua 214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2436 Våler I Solør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42 18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979 484 518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ØKONOMIRINGEN VÅLER AS</a:t>
            </a:r>
          </a:p>
        </p:txBody>
      </p:sp>
    </p:spTree>
  </p:cSld>
  <p:clrMapOvr>
    <a:masterClrMapping xmlns:a="http://schemas.openxmlformats.org/drawingml/2006/main"/>
  </p:clrMapOvr>
</p:sld>
</file>