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063a6bed3847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99324ec3964ec9"/>
  </p:sldMasterIdLst>
  <p:sldIdLst>
    <p:sldId xmlns:r="http://schemas.openxmlformats.org/officeDocument/2006/relationships" id="256" r:id="R0969d8b250c14d96"/>
    <p:sldId xmlns:r="http://schemas.openxmlformats.org/officeDocument/2006/relationships" id="257" r:id="Rf584f8f098c04a0c"/>
    <p:sldId xmlns:r="http://schemas.openxmlformats.org/officeDocument/2006/relationships" id="258" r:id="R5451b9d668f74bcb"/>
    <p:sldId xmlns:r="http://schemas.openxmlformats.org/officeDocument/2006/relationships" id="259" r:id="Raee7eaca32ca4017"/>
    <p:sldId xmlns:r="http://schemas.openxmlformats.org/officeDocument/2006/relationships" id="260" r:id="R49aa17a1756e4b95"/>
    <p:sldId xmlns:r="http://schemas.openxmlformats.org/officeDocument/2006/relationships" id="261" r:id="R5f9344f261774e7c"/>
    <p:sldId xmlns:r="http://schemas.openxmlformats.org/officeDocument/2006/relationships" id="262" r:id="R1cee879563f149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9324ec3964ec9" /><Relationship Type="http://schemas.openxmlformats.org/officeDocument/2006/relationships/slide" Target="/ppt/slides/slide1.xml" Id="R0969d8b250c14d96" /><Relationship Type="http://schemas.openxmlformats.org/officeDocument/2006/relationships/slide" Target="/ppt/slides/slide2.xml" Id="Rf584f8f098c04a0c" /><Relationship Type="http://schemas.openxmlformats.org/officeDocument/2006/relationships/slide" Target="/ppt/slides/slide3.xml" Id="R5451b9d668f74bcb" /><Relationship Type="http://schemas.openxmlformats.org/officeDocument/2006/relationships/slide" Target="/ppt/slides/slide4.xml" Id="Raee7eaca32ca4017" /><Relationship Type="http://schemas.openxmlformats.org/officeDocument/2006/relationships/slide" Target="/ppt/slides/slide5.xml" Id="R49aa17a1756e4b95" /><Relationship Type="http://schemas.openxmlformats.org/officeDocument/2006/relationships/slide" Target="/ppt/slides/slide6.xml" Id="R5f9344f261774e7c" /><Relationship Type="http://schemas.openxmlformats.org/officeDocument/2006/relationships/slide" Target="/ppt/slides/slide7.xml" Id="R1cee879563f149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1059c9a8b4a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5f247b5ba4959" /><Relationship Type="http://schemas.openxmlformats.org/officeDocument/2006/relationships/theme" Target="/ppt/slideMasters/theme/theme1.xml" Id="R32a5751dd0564f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15f247b5ba49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a70e52de443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cf0defcd849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c26ea2cf542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214c3743d41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1600f08f74b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f15feb29048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4cf7863e743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EVER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47 065 221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11 569 645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9 789 463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43 904 615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55 450 133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NORDLANDSINVESTERINGER AS  –  35,5 %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BENTHE RASMUSSEN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MOE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 JOAR PEDERSEN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EVER AS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Gidsken Jakobsens 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8008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50 69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firmapost@ever.as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www.ever.as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979 491 611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AS</a:t>
            </a:r>
          </a:p>
        </p:txBody>
      </p:sp>
    </p:spTree>
  </p:cSld>
  <p:clrMapOvr>
    <a:masterClrMapping xmlns:a="http://schemas.openxmlformats.org/drawingml/2006/main"/>
  </p:clrMapOvr>
</p:sld>
</file>