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4dd4c3296849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a2e1506dec4a1f"/>
  </p:sldMasterIdLst>
  <p:sldIdLst>
    <p:sldId xmlns:r="http://schemas.openxmlformats.org/officeDocument/2006/relationships" id="256" r:id="R4f60991d8dbd4c26"/>
    <p:sldId xmlns:r="http://schemas.openxmlformats.org/officeDocument/2006/relationships" id="257" r:id="Rcd9f4184d0ed49e0"/>
    <p:sldId xmlns:r="http://schemas.openxmlformats.org/officeDocument/2006/relationships" id="258" r:id="Re795eb339406411c"/>
    <p:sldId xmlns:r="http://schemas.openxmlformats.org/officeDocument/2006/relationships" id="259" r:id="R39511af2b64e42bb"/>
    <p:sldId xmlns:r="http://schemas.openxmlformats.org/officeDocument/2006/relationships" id="260" r:id="R2cb592302df042a6"/>
    <p:sldId xmlns:r="http://schemas.openxmlformats.org/officeDocument/2006/relationships" id="261" r:id="Rfc7e60de35ca40eb"/>
    <p:sldId xmlns:r="http://schemas.openxmlformats.org/officeDocument/2006/relationships" id="262" r:id="R29376643275e44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a2e1506dec4a1f" /><Relationship Type="http://schemas.openxmlformats.org/officeDocument/2006/relationships/slide" Target="/ppt/slides/slide1.xml" Id="R4f60991d8dbd4c26" /><Relationship Type="http://schemas.openxmlformats.org/officeDocument/2006/relationships/slide" Target="/ppt/slides/slide2.xml" Id="Rcd9f4184d0ed49e0" /><Relationship Type="http://schemas.openxmlformats.org/officeDocument/2006/relationships/slide" Target="/ppt/slides/slide3.xml" Id="Re795eb339406411c" /><Relationship Type="http://schemas.openxmlformats.org/officeDocument/2006/relationships/slide" Target="/ppt/slides/slide4.xml" Id="R39511af2b64e42bb" /><Relationship Type="http://schemas.openxmlformats.org/officeDocument/2006/relationships/slide" Target="/ppt/slides/slide5.xml" Id="R2cb592302df042a6" /><Relationship Type="http://schemas.openxmlformats.org/officeDocument/2006/relationships/slide" Target="/ppt/slides/slide6.xml" Id="Rfc7e60de35ca40eb" /><Relationship Type="http://schemas.openxmlformats.org/officeDocument/2006/relationships/slide" Target="/ppt/slides/slide7.xml" Id="R29376643275e44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42952c20a24f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cfbec46f0f4600" /><Relationship Type="http://schemas.openxmlformats.org/officeDocument/2006/relationships/theme" Target="/ppt/slideMasters/theme/theme1.xml" Id="Rc5aa0ae4257444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acfbec46f0f46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4f98090e3644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b199173ddb4c5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c2d0aa90243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2ab47f44a04b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d457cb9c045f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aae54d50c149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aea5e61ef3410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ALSAKER FJORDBRUK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FJORDBRUK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ALSAKER FJORDBRUK AS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FJORDBRUK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FJORDBRUK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FJORDBRUK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261 139 012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12 703 839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428 720 997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750 988 917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1 869 514 943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FJORDBRUK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ALSAKER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FJORDBRUK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Flakkavågsvegen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43 01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979 494 009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ALSAKER FJORDBRUK AS</a:t>
            </a:r>
          </a:p>
        </p:txBody>
      </p:sp>
    </p:spTree>
  </p:cSld>
  <p:clrMapOvr>
    <a:masterClrMapping xmlns:a="http://schemas.openxmlformats.org/drawingml/2006/main"/>
  </p:clrMapOvr>
</p:sld>
</file>