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a14891d9944a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845c64f667497b"/>
  </p:sldMasterIdLst>
  <p:sldIdLst>
    <p:sldId xmlns:r="http://schemas.openxmlformats.org/officeDocument/2006/relationships" id="256" r:id="R54d90bc8b1dc4b0b"/>
    <p:sldId xmlns:r="http://schemas.openxmlformats.org/officeDocument/2006/relationships" id="257" r:id="R66354e8c390946a9"/>
    <p:sldId xmlns:r="http://schemas.openxmlformats.org/officeDocument/2006/relationships" id="258" r:id="R33b2ecc0f4454235"/>
    <p:sldId xmlns:r="http://schemas.openxmlformats.org/officeDocument/2006/relationships" id="259" r:id="R8682c8e25cab466b"/>
    <p:sldId xmlns:r="http://schemas.openxmlformats.org/officeDocument/2006/relationships" id="260" r:id="Ra480f77537be40ce"/>
    <p:sldId xmlns:r="http://schemas.openxmlformats.org/officeDocument/2006/relationships" id="261" r:id="R95e3c598843645c9"/>
    <p:sldId xmlns:r="http://schemas.openxmlformats.org/officeDocument/2006/relationships" id="262" r:id="R94e8b9bcf2c74e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845c64f667497b" /><Relationship Type="http://schemas.openxmlformats.org/officeDocument/2006/relationships/slide" Target="/ppt/slides/slide1.xml" Id="R54d90bc8b1dc4b0b" /><Relationship Type="http://schemas.openxmlformats.org/officeDocument/2006/relationships/slide" Target="/ppt/slides/slide2.xml" Id="R66354e8c390946a9" /><Relationship Type="http://schemas.openxmlformats.org/officeDocument/2006/relationships/slide" Target="/ppt/slides/slide3.xml" Id="R33b2ecc0f4454235" /><Relationship Type="http://schemas.openxmlformats.org/officeDocument/2006/relationships/slide" Target="/ppt/slides/slide4.xml" Id="R8682c8e25cab466b" /><Relationship Type="http://schemas.openxmlformats.org/officeDocument/2006/relationships/slide" Target="/ppt/slides/slide5.xml" Id="Ra480f77537be40ce" /><Relationship Type="http://schemas.openxmlformats.org/officeDocument/2006/relationships/slide" Target="/ppt/slides/slide6.xml" Id="R95e3c598843645c9" /><Relationship Type="http://schemas.openxmlformats.org/officeDocument/2006/relationships/slide" Target="/ppt/slides/slide7.xml" Id="R94e8b9bcf2c74e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56543f5c440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6b0016aaf4ec5" /><Relationship Type="http://schemas.openxmlformats.org/officeDocument/2006/relationships/theme" Target="/ppt/slideMasters/theme/theme1.xml" Id="Rf7998dcd2ab146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d6b0016aaf4e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75969c7384b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d623dfb4f45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e95ede6224d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680d61dc544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fe1eabf114d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0610005cc48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9816dbf2544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MEKLENBORG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MEKLENBORG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MEKLENBORG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MEKLENBORG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MEKLENBORG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MEKLENBORG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1 882 568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3 928 811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25 608 503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35 193 123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MEKLENBORG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PETTER HOLLEKIM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MEKLENBORG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Nils Petter Hollekim, Kristianiasvingen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979 520 212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MEKLENBORG FORVALTNING AS</a:t>
            </a:r>
          </a:p>
        </p:txBody>
      </p:sp>
    </p:spTree>
  </p:cSld>
  <p:clrMapOvr>
    <a:masterClrMapping xmlns:a="http://schemas.openxmlformats.org/drawingml/2006/main"/>
  </p:clrMapOvr>
</p:sld>
</file>