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57f697609a41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6fe91c08a9421b"/>
  </p:sldMasterIdLst>
  <p:sldIdLst>
    <p:sldId xmlns:r="http://schemas.openxmlformats.org/officeDocument/2006/relationships" id="256" r:id="Rac936677d6404d5e"/>
    <p:sldId xmlns:r="http://schemas.openxmlformats.org/officeDocument/2006/relationships" id="257" r:id="R014170bf19124650"/>
    <p:sldId xmlns:r="http://schemas.openxmlformats.org/officeDocument/2006/relationships" id="258" r:id="R675f1aff7a8b4aec"/>
    <p:sldId xmlns:r="http://schemas.openxmlformats.org/officeDocument/2006/relationships" id="259" r:id="R0910f0ee00044468"/>
    <p:sldId xmlns:r="http://schemas.openxmlformats.org/officeDocument/2006/relationships" id="260" r:id="R9eb51b178c284bf8"/>
    <p:sldId xmlns:r="http://schemas.openxmlformats.org/officeDocument/2006/relationships" id="261" r:id="R2513f79a59d64d8c"/>
    <p:sldId xmlns:r="http://schemas.openxmlformats.org/officeDocument/2006/relationships" id="262" r:id="R49e6a93ee5b442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fe91c08a9421b" /><Relationship Type="http://schemas.openxmlformats.org/officeDocument/2006/relationships/slide" Target="/ppt/slides/slide1.xml" Id="Rac936677d6404d5e" /><Relationship Type="http://schemas.openxmlformats.org/officeDocument/2006/relationships/slide" Target="/ppt/slides/slide2.xml" Id="R014170bf19124650" /><Relationship Type="http://schemas.openxmlformats.org/officeDocument/2006/relationships/slide" Target="/ppt/slides/slide3.xml" Id="R675f1aff7a8b4aec" /><Relationship Type="http://schemas.openxmlformats.org/officeDocument/2006/relationships/slide" Target="/ppt/slides/slide4.xml" Id="R0910f0ee00044468" /><Relationship Type="http://schemas.openxmlformats.org/officeDocument/2006/relationships/slide" Target="/ppt/slides/slide5.xml" Id="R9eb51b178c284bf8" /><Relationship Type="http://schemas.openxmlformats.org/officeDocument/2006/relationships/slide" Target="/ppt/slides/slide6.xml" Id="R2513f79a59d64d8c" /><Relationship Type="http://schemas.openxmlformats.org/officeDocument/2006/relationships/slide" Target="/ppt/slides/slide7.xml" Id="R49e6a93ee5b442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ec43120b04d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e9c97fde14e65" /><Relationship Type="http://schemas.openxmlformats.org/officeDocument/2006/relationships/theme" Target="/ppt/slideMasters/theme/theme1.xml" Id="Rfd2e91783f694f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be9c97fde14e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75a8fcfeb42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e73d75b3b4d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8d9865e9846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83981e19641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88d3e289a4e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6c90367674a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c4d2a6d2d43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CREDIT &amp; DEBIT VISION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CREDIT &amp; DEBIT 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CREDIT &amp; DEBIT VISION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CREDIT &amp; DEBIT 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CREDIT &amp; DEBIT 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CREDIT &amp; DEBIT 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3 001 448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431 929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1 254 587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CREDIT &amp; DEBIT 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JOHANNE SKJERVE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UNN-ELISE SJØNNEGAARD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CREDIT &amp; DEBIT 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Inger Johanne Skjerve, Hoffselvpromenaden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95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979 523 815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CREDIT &amp; DEBIT VISION AS</a:t>
            </a:r>
          </a:p>
        </p:txBody>
      </p:sp>
    </p:spTree>
  </p:cSld>
  <p:clrMapOvr>
    <a:masterClrMapping xmlns:a="http://schemas.openxmlformats.org/drawingml/2006/main"/>
  </p:clrMapOvr>
</p:sld>
</file>