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3ca18a6a2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9a9126ae84892"/>
  </p:sldMasterIdLst>
  <p:sldIdLst>
    <p:sldId xmlns:r="http://schemas.openxmlformats.org/officeDocument/2006/relationships" id="256" r:id="R1722a8ed6f9845f8"/>
    <p:sldId xmlns:r="http://schemas.openxmlformats.org/officeDocument/2006/relationships" id="257" r:id="R331b13c8a217458f"/>
    <p:sldId xmlns:r="http://schemas.openxmlformats.org/officeDocument/2006/relationships" id="258" r:id="R8864da76dae24c74"/>
    <p:sldId xmlns:r="http://schemas.openxmlformats.org/officeDocument/2006/relationships" id="259" r:id="R381aa08fb87c45bf"/>
    <p:sldId xmlns:r="http://schemas.openxmlformats.org/officeDocument/2006/relationships" id="260" r:id="R2746c6f00e4d4f8c"/>
    <p:sldId xmlns:r="http://schemas.openxmlformats.org/officeDocument/2006/relationships" id="261" r:id="R67e7f4544bee4865"/>
    <p:sldId xmlns:r="http://schemas.openxmlformats.org/officeDocument/2006/relationships" id="262" r:id="R9a7311fb3230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9a9126ae84892" /><Relationship Type="http://schemas.openxmlformats.org/officeDocument/2006/relationships/slide" Target="/ppt/slides/slide1.xml" Id="R1722a8ed6f9845f8" /><Relationship Type="http://schemas.openxmlformats.org/officeDocument/2006/relationships/slide" Target="/ppt/slides/slide2.xml" Id="R331b13c8a217458f" /><Relationship Type="http://schemas.openxmlformats.org/officeDocument/2006/relationships/slide" Target="/ppt/slides/slide3.xml" Id="R8864da76dae24c74" /><Relationship Type="http://schemas.openxmlformats.org/officeDocument/2006/relationships/slide" Target="/ppt/slides/slide4.xml" Id="R381aa08fb87c45bf" /><Relationship Type="http://schemas.openxmlformats.org/officeDocument/2006/relationships/slide" Target="/ppt/slides/slide5.xml" Id="R2746c6f00e4d4f8c" /><Relationship Type="http://schemas.openxmlformats.org/officeDocument/2006/relationships/slide" Target="/ppt/slides/slide6.xml" Id="R67e7f4544bee4865" /><Relationship Type="http://schemas.openxmlformats.org/officeDocument/2006/relationships/slide" Target="/ppt/slides/slide7.xml" Id="R9a7311fb3230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a0dd3abdd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17a5d5c14414" /><Relationship Type="http://schemas.openxmlformats.org/officeDocument/2006/relationships/theme" Target="/ppt/slideMasters/theme/theme1.xml" Id="R5c4e0834ac72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817a5d5c1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438f49d0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78a5a0d2f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9017d2b4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473661de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b55e00da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b28be90d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d128af43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−1 852 884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24 74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www.inter-konsult.no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