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b7488c2464b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d29a600c14381"/>
  </p:sldMasterIdLst>
  <p:sldIdLst>
    <p:sldId xmlns:r="http://schemas.openxmlformats.org/officeDocument/2006/relationships" id="256" r:id="Re17382e491434915"/>
    <p:sldId xmlns:r="http://schemas.openxmlformats.org/officeDocument/2006/relationships" id="257" r:id="R828d92f7ed6a420b"/>
    <p:sldId xmlns:r="http://schemas.openxmlformats.org/officeDocument/2006/relationships" id="258" r:id="R665a0b2769a44772"/>
    <p:sldId xmlns:r="http://schemas.openxmlformats.org/officeDocument/2006/relationships" id="259" r:id="R4a6f6e8129c44968"/>
    <p:sldId xmlns:r="http://schemas.openxmlformats.org/officeDocument/2006/relationships" id="260" r:id="R9f89d6f942a44916"/>
    <p:sldId xmlns:r="http://schemas.openxmlformats.org/officeDocument/2006/relationships" id="261" r:id="R29b624e98106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d29a600c14381" /><Relationship Type="http://schemas.openxmlformats.org/officeDocument/2006/relationships/slide" Target="/ppt/slides/slide1.xml" Id="Re17382e491434915" /><Relationship Type="http://schemas.openxmlformats.org/officeDocument/2006/relationships/slide" Target="/ppt/slides/slide2.xml" Id="R828d92f7ed6a420b" /><Relationship Type="http://schemas.openxmlformats.org/officeDocument/2006/relationships/slide" Target="/ppt/slides/slide3.xml" Id="R665a0b2769a44772" /><Relationship Type="http://schemas.openxmlformats.org/officeDocument/2006/relationships/slide" Target="/ppt/slides/slide4.xml" Id="R4a6f6e8129c44968" /><Relationship Type="http://schemas.openxmlformats.org/officeDocument/2006/relationships/slide" Target="/ppt/slides/slide5.xml" Id="R9f89d6f942a44916" /><Relationship Type="http://schemas.openxmlformats.org/officeDocument/2006/relationships/slide" Target="/ppt/slides/slide6.xml" Id="R29b624e98106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6cf5b5689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a1a184184df0" /><Relationship Type="http://schemas.openxmlformats.org/officeDocument/2006/relationships/theme" Target="/ppt/slideMasters/theme/theme1.xml" Id="R56017b46bb5d4d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1a1a18418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14dbef7ce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1b5b70a13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68bcd978b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cadb992e9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d70fd267a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75dc1ccab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Sjukenesstranda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979 553 587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 INVEST AS</a:t>
            </a:r>
          </a:p>
        </p:txBody>
      </p:sp>
    </p:spTree>
  </p:cSld>
  <p:clrMapOvr>
    <a:masterClrMapping xmlns:a="http://schemas.openxmlformats.org/drawingml/2006/main"/>
  </p:clrMapOvr>
</p:sld>
</file>