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02d994fcb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43de9f5c3443c"/>
  </p:sldMasterIdLst>
  <p:sldIdLst>
    <p:sldId xmlns:r="http://schemas.openxmlformats.org/officeDocument/2006/relationships" id="256" r:id="R8d6f24f0fa334580"/>
    <p:sldId xmlns:r="http://schemas.openxmlformats.org/officeDocument/2006/relationships" id="257" r:id="R3f74f117f763486c"/>
    <p:sldId xmlns:r="http://schemas.openxmlformats.org/officeDocument/2006/relationships" id="258" r:id="R3e0db9201bae4e9a"/>
    <p:sldId xmlns:r="http://schemas.openxmlformats.org/officeDocument/2006/relationships" id="259" r:id="R913578e29ac94669"/>
    <p:sldId xmlns:r="http://schemas.openxmlformats.org/officeDocument/2006/relationships" id="260" r:id="Rba1175af7f8b4df4"/>
    <p:sldId xmlns:r="http://schemas.openxmlformats.org/officeDocument/2006/relationships" id="261" r:id="Ra00d802039fd446d"/>
    <p:sldId xmlns:r="http://schemas.openxmlformats.org/officeDocument/2006/relationships" id="262" r:id="Ref4fb059c4de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43de9f5c3443c" /><Relationship Type="http://schemas.openxmlformats.org/officeDocument/2006/relationships/slide" Target="/ppt/slides/slide1.xml" Id="R8d6f24f0fa334580" /><Relationship Type="http://schemas.openxmlformats.org/officeDocument/2006/relationships/slide" Target="/ppt/slides/slide2.xml" Id="R3f74f117f763486c" /><Relationship Type="http://schemas.openxmlformats.org/officeDocument/2006/relationships/slide" Target="/ppt/slides/slide3.xml" Id="R3e0db9201bae4e9a" /><Relationship Type="http://schemas.openxmlformats.org/officeDocument/2006/relationships/slide" Target="/ppt/slides/slide4.xml" Id="R913578e29ac94669" /><Relationship Type="http://schemas.openxmlformats.org/officeDocument/2006/relationships/slide" Target="/ppt/slides/slide5.xml" Id="Rba1175af7f8b4df4" /><Relationship Type="http://schemas.openxmlformats.org/officeDocument/2006/relationships/slide" Target="/ppt/slides/slide6.xml" Id="Ra00d802039fd446d" /><Relationship Type="http://schemas.openxmlformats.org/officeDocument/2006/relationships/slide" Target="/ppt/slides/slide7.xml" Id="Ref4fb059c4de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9fd0691aa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4a2baa974d34" /><Relationship Type="http://schemas.openxmlformats.org/officeDocument/2006/relationships/theme" Target="/ppt/slideMasters/theme/theme1.xml" Id="Rfb903cb70ab7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64a2baa97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8170478e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ffe76cf0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e269cc17f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b1a744b44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d4ed600b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4a557dbc3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cc2d9816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EGIL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