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ef5f0afbe24d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4ec89faf6a4f0b"/>
  </p:sldMasterIdLst>
  <p:sldIdLst>
    <p:sldId xmlns:r="http://schemas.openxmlformats.org/officeDocument/2006/relationships" id="256" r:id="Rfcb13ad082774769"/>
    <p:sldId xmlns:r="http://schemas.openxmlformats.org/officeDocument/2006/relationships" id="257" r:id="R831ccce4d03c4a93"/>
    <p:sldId xmlns:r="http://schemas.openxmlformats.org/officeDocument/2006/relationships" id="258" r:id="Rc523653aa2384109"/>
    <p:sldId xmlns:r="http://schemas.openxmlformats.org/officeDocument/2006/relationships" id="259" r:id="R4aaefe1e1f564e16"/>
    <p:sldId xmlns:r="http://schemas.openxmlformats.org/officeDocument/2006/relationships" id="260" r:id="Rfb371fb7e1424a21"/>
    <p:sldId xmlns:r="http://schemas.openxmlformats.org/officeDocument/2006/relationships" id="261" r:id="Rf17faf225a17406e"/>
    <p:sldId xmlns:r="http://schemas.openxmlformats.org/officeDocument/2006/relationships" id="262" r:id="R1a676cc3b28b40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4ec89faf6a4f0b" /><Relationship Type="http://schemas.openxmlformats.org/officeDocument/2006/relationships/slide" Target="/ppt/slides/slide1.xml" Id="Rfcb13ad082774769" /><Relationship Type="http://schemas.openxmlformats.org/officeDocument/2006/relationships/slide" Target="/ppt/slides/slide2.xml" Id="R831ccce4d03c4a93" /><Relationship Type="http://schemas.openxmlformats.org/officeDocument/2006/relationships/slide" Target="/ppt/slides/slide3.xml" Id="Rc523653aa2384109" /><Relationship Type="http://schemas.openxmlformats.org/officeDocument/2006/relationships/slide" Target="/ppt/slides/slide4.xml" Id="R4aaefe1e1f564e16" /><Relationship Type="http://schemas.openxmlformats.org/officeDocument/2006/relationships/slide" Target="/ppt/slides/slide5.xml" Id="Rfb371fb7e1424a21" /><Relationship Type="http://schemas.openxmlformats.org/officeDocument/2006/relationships/slide" Target="/ppt/slides/slide6.xml" Id="Rf17faf225a17406e" /><Relationship Type="http://schemas.openxmlformats.org/officeDocument/2006/relationships/slide" Target="/ppt/slides/slide7.xml" Id="R1a676cc3b28b40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3db06172644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230ba16b54920" /><Relationship Type="http://schemas.openxmlformats.org/officeDocument/2006/relationships/theme" Target="/ppt/slideMasters/theme/theme1.xml" Id="R355666245e0643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2230ba16b549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22b0f2b2b4e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5498114b4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44e513a2a044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58d126f80045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fad436dbf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befb64ba9f41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447e2d509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INVESTERINGSGEORG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INVESTERINGSGEORG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2 669 134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10 006 356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10 108 117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JAN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Høgsetvegen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3914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979 558 805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INVESTERINGSGEORG AS</a:t>
            </a:r>
          </a:p>
        </p:txBody>
      </p:sp>
    </p:spTree>
  </p:cSld>
  <p:clrMapOvr>
    <a:masterClrMapping xmlns:a="http://schemas.openxmlformats.org/drawingml/2006/main"/>
  </p:clrMapOvr>
</p:sld>
</file>