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5f1efb7ab7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a9027e99e2453e"/>
  </p:sldMasterIdLst>
  <p:sldIdLst>
    <p:sldId xmlns:r="http://schemas.openxmlformats.org/officeDocument/2006/relationships" id="256" r:id="Rcae1188589c7480b"/>
    <p:sldId xmlns:r="http://schemas.openxmlformats.org/officeDocument/2006/relationships" id="257" r:id="R5046cadb0213478d"/>
    <p:sldId xmlns:r="http://schemas.openxmlformats.org/officeDocument/2006/relationships" id="258" r:id="Rebafeb2267b54f8a"/>
    <p:sldId xmlns:r="http://schemas.openxmlformats.org/officeDocument/2006/relationships" id="259" r:id="Rd4f6a00765a54198"/>
    <p:sldId xmlns:r="http://schemas.openxmlformats.org/officeDocument/2006/relationships" id="260" r:id="R4f78f72f9cd54c6a"/>
    <p:sldId xmlns:r="http://schemas.openxmlformats.org/officeDocument/2006/relationships" id="261" r:id="R897a2a72d6dd46b0"/>
    <p:sldId xmlns:r="http://schemas.openxmlformats.org/officeDocument/2006/relationships" id="262" r:id="R79bb106cd50248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9027e99e2453e" /><Relationship Type="http://schemas.openxmlformats.org/officeDocument/2006/relationships/slide" Target="/ppt/slides/slide1.xml" Id="Rcae1188589c7480b" /><Relationship Type="http://schemas.openxmlformats.org/officeDocument/2006/relationships/slide" Target="/ppt/slides/slide2.xml" Id="R5046cadb0213478d" /><Relationship Type="http://schemas.openxmlformats.org/officeDocument/2006/relationships/slide" Target="/ppt/slides/slide3.xml" Id="Rebafeb2267b54f8a" /><Relationship Type="http://schemas.openxmlformats.org/officeDocument/2006/relationships/slide" Target="/ppt/slides/slide4.xml" Id="Rd4f6a00765a54198" /><Relationship Type="http://schemas.openxmlformats.org/officeDocument/2006/relationships/slide" Target="/ppt/slides/slide5.xml" Id="R4f78f72f9cd54c6a" /><Relationship Type="http://schemas.openxmlformats.org/officeDocument/2006/relationships/slide" Target="/ppt/slides/slide6.xml" Id="R897a2a72d6dd46b0" /><Relationship Type="http://schemas.openxmlformats.org/officeDocument/2006/relationships/slide" Target="/ppt/slides/slide7.xml" Id="R79bb106cd50248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de2d051b3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cd4a5c53543ae" /><Relationship Type="http://schemas.openxmlformats.org/officeDocument/2006/relationships/theme" Target="/ppt/slideMasters/theme/theme1.xml" Id="R1ea8c045940a41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1cd4a5c535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c7b2aa4254e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04e9769f24e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6dfcfd74447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7417a377d43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8a3bc313d4e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47af7beb349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58cfa14744c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642 396 000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158 443 000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131 333 000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477 026 000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979 561 261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