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8995d4355046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4b5db051644ab3"/>
  </p:sldMasterIdLst>
  <p:sldIdLst>
    <p:sldId xmlns:r="http://schemas.openxmlformats.org/officeDocument/2006/relationships" id="256" r:id="R61ad1c3884684228"/>
    <p:sldId xmlns:r="http://schemas.openxmlformats.org/officeDocument/2006/relationships" id="257" r:id="R29156b13eb10451c"/>
    <p:sldId xmlns:r="http://schemas.openxmlformats.org/officeDocument/2006/relationships" id="258" r:id="Rad51bcaae5f74107"/>
    <p:sldId xmlns:r="http://schemas.openxmlformats.org/officeDocument/2006/relationships" id="259" r:id="R63ba8bfce71f491f"/>
    <p:sldId xmlns:r="http://schemas.openxmlformats.org/officeDocument/2006/relationships" id="260" r:id="R866172990e3246f5"/>
    <p:sldId xmlns:r="http://schemas.openxmlformats.org/officeDocument/2006/relationships" id="261" r:id="R991547ccdf3246b3"/>
    <p:sldId xmlns:r="http://schemas.openxmlformats.org/officeDocument/2006/relationships" id="262" r:id="R0de640a99fc145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4b5db051644ab3" /><Relationship Type="http://schemas.openxmlformats.org/officeDocument/2006/relationships/slide" Target="/ppt/slides/slide1.xml" Id="R61ad1c3884684228" /><Relationship Type="http://schemas.openxmlformats.org/officeDocument/2006/relationships/slide" Target="/ppt/slides/slide2.xml" Id="R29156b13eb10451c" /><Relationship Type="http://schemas.openxmlformats.org/officeDocument/2006/relationships/slide" Target="/ppt/slides/slide3.xml" Id="Rad51bcaae5f74107" /><Relationship Type="http://schemas.openxmlformats.org/officeDocument/2006/relationships/slide" Target="/ppt/slides/slide4.xml" Id="R63ba8bfce71f491f" /><Relationship Type="http://schemas.openxmlformats.org/officeDocument/2006/relationships/slide" Target="/ppt/slides/slide5.xml" Id="R866172990e3246f5" /><Relationship Type="http://schemas.openxmlformats.org/officeDocument/2006/relationships/slide" Target="/ppt/slides/slide6.xml" Id="R991547ccdf3246b3" /><Relationship Type="http://schemas.openxmlformats.org/officeDocument/2006/relationships/slide" Target="/ppt/slides/slide7.xml" Id="R0de640a99fc145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f1dee0f86345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b949e92684117" /><Relationship Type="http://schemas.openxmlformats.org/officeDocument/2006/relationships/theme" Target="/ppt/slideMasters/theme/theme1.xml" Id="Re4734838c25e40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bb949e926841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641098e2344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b49b931144c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2ca790e0441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9250efc574e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1cd30136f43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b8204ebd946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58534c3cc4b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BJERKNES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BJERKNES EIENDOM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−3 441 056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64 598 099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308 560 364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318 765 189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EINAR MELBYE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Fredliløkka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979 564 295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BJERKNES EIENDOM AS</a:t>
            </a:r>
          </a:p>
        </p:txBody>
      </p:sp>
    </p:spTree>
  </p:cSld>
  <p:clrMapOvr>
    <a:masterClrMapping xmlns:a="http://schemas.openxmlformats.org/drawingml/2006/main"/>
  </p:clrMapOvr>
</p:sld>
</file>