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714be5582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9f2a9ac5047a9"/>
  </p:sldMasterIdLst>
  <p:sldIdLst>
    <p:sldId xmlns:r="http://schemas.openxmlformats.org/officeDocument/2006/relationships" id="256" r:id="R4e59850493c744ef"/>
    <p:sldId xmlns:r="http://schemas.openxmlformats.org/officeDocument/2006/relationships" id="257" r:id="R31aee60d28e14f3b"/>
    <p:sldId xmlns:r="http://schemas.openxmlformats.org/officeDocument/2006/relationships" id="258" r:id="Re638e2c189674a5f"/>
    <p:sldId xmlns:r="http://schemas.openxmlformats.org/officeDocument/2006/relationships" id="259" r:id="Raca993e1c08c484e"/>
    <p:sldId xmlns:r="http://schemas.openxmlformats.org/officeDocument/2006/relationships" id="260" r:id="R9baa5a1655184cd7"/>
    <p:sldId xmlns:r="http://schemas.openxmlformats.org/officeDocument/2006/relationships" id="261" r:id="R0388fd6a80dc46d0"/>
    <p:sldId xmlns:r="http://schemas.openxmlformats.org/officeDocument/2006/relationships" id="262" r:id="Rad501ebe3a29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9f2a9ac5047a9" /><Relationship Type="http://schemas.openxmlformats.org/officeDocument/2006/relationships/slide" Target="/ppt/slides/slide1.xml" Id="R4e59850493c744ef" /><Relationship Type="http://schemas.openxmlformats.org/officeDocument/2006/relationships/slide" Target="/ppt/slides/slide2.xml" Id="R31aee60d28e14f3b" /><Relationship Type="http://schemas.openxmlformats.org/officeDocument/2006/relationships/slide" Target="/ppt/slides/slide3.xml" Id="Re638e2c189674a5f" /><Relationship Type="http://schemas.openxmlformats.org/officeDocument/2006/relationships/slide" Target="/ppt/slides/slide4.xml" Id="Raca993e1c08c484e" /><Relationship Type="http://schemas.openxmlformats.org/officeDocument/2006/relationships/slide" Target="/ppt/slides/slide5.xml" Id="R9baa5a1655184cd7" /><Relationship Type="http://schemas.openxmlformats.org/officeDocument/2006/relationships/slide" Target="/ppt/slides/slide6.xml" Id="R0388fd6a80dc46d0" /><Relationship Type="http://schemas.openxmlformats.org/officeDocument/2006/relationships/slide" Target="/ppt/slides/slide7.xml" Id="Rad501ebe3a29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21164eaeb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ad086ba34ff1" /><Relationship Type="http://schemas.openxmlformats.org/officeDocument/2006/relationships/theme" Target="/ppt/slideMasters/theme/theme1.xml" Id="Rea344b502e59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8ad086ba3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3c254107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8b5ab26f4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14df5cc2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f952156d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2ba61380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9c560bc1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a4cbe00f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