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b39b86042543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45074c0be4577"/>
  </p:sldMasterIdLst>
  <p:sldIdLst>
    <p:sldId xmlns:r="http://schemas.openxmlformats.org/officeDocument/2006/relationships" id="256" r:id="R58e8385131ea4775"/>
    <p:sldId xmlns:r="http://schemas.openxmlformats.org/officeDocument/2006/relationships" id="257" r:id="Rb51ef4ba5b4f46c7"/>
    <p:sldId xmlns:r="http://schemas.openxmlformats.org/officeDocument/2006/relationships" id="258" r:id="Rfc2c9dc057514044"/>
    <p:sldId xmlns:r="http://schemas.openxmlformats.org/officeDocument/2006/relationships" id="259" r:id="R5052b1e52e074abf"/>
    <p:sldId xmlns:r="http://schemas.openxmlformats.org/officeDocument/2006/relationships" id="260" r:id="R7f29eb5244634aae"/>
    <p:sldId xmlns:r="http://schemas.openxmlformats.org/officeDocument/2006/relationships" id="261" r:id="R1cfb3ef0947a40c2"/>
    <p:sldId xmlns:r="http://schemas.openxmlformats.org/officeDocument/2006/relationships" id="262" r:id="Re8d740d0e890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45074c0be4577" /><Relationship Type="http://schemas.openxmlformats.org/officeDocument/2006/relationships/slide" Target="/ppt/slides/slide1.xml" Id="R58e8385131ea4775" /><Relationship Type="http://schemas.openxmlformats.org/officeDocument/2006/relationships/slide" Target="/ppt/slides/slide2.xml" Id="Rb51ef4ba5b4f46c7" /><Relationship Type="http://schemas.openxmlformats.org/officeDocument/2006/relationships/slide" Target="/ppt/slides/slide3.xml" Id="Rfc2c9dc057514044" /><Relationship Type="http://schemas.openxmlformats.org/officeDocument/2006/relationships/slide" Target="/ppt/slides/slide4.xml" Id="R5052b1e52e074abf" /><Relationship Type="http://schemas.openxmlformats.org/officeDocument/2006/relationships/slide" Target="/ppt/slides/slide5.xml" Id="R7f29eb5244634aae" /><Relationship Type="http://schemas.openxmlformats.org/officeDocument/2006/relationships/slide" Target="/ppt/slides/slide6.xml" Id="R1cfb3ef0947a40c2" /><Relationship Type="http://schemas.openxmlformats.org/officeDocument/2006/relationships/slide" Target="/ppt/slides/slide7.xml" Id="Re8d740d0e890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f1c583d0b45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e26df04d34595" /><Relationship Type="http://schemas.openxmlformats.org/officeDocument/2006/relationships/theme" Target="/ppt/slideMasters/theme/theme1.xml" Id="R835c3eff75e846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ce26df04d345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8ba0098e8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a5ec606d54a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671ef1261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2a16bf9aa43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15cfac7b145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d73148a8f40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d83fdb49f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−44 766 000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192 332 000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3 721 219 000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5 355 691 000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Sofienberggata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agra@agra.no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979 596 812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AS</a:t>
            </a:r>
          </a:p>
        </p:txBody>
      </p:sp>
    </p:spTree>
  </p:cSld>
  <p:clrMapOvr>
    <a:masterClrMapping xmlns:a="http://schemas.openxmlformats.org/drawingml/2006/main"/>
  </p:clrMapOvr>
</p:sld>
</file>