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d98a67e9a740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56ec65ea7e4a8d"/>
  </p:sldMasterIdLst>
  <p:sldIdLst>
    <p:sldId xmlns:r="http://schemas.openxmlformats.org/officeDocument/2006/relationships" id="256" r:id="R48940b896ed94caa"/>
    <p:sldId xmlns:r="http://schemas.openxmlformats.org/officeDocument/2006/relationships" id="257" r:id="Rf196070d73074d71"/>
    <p:sldId xmlns:r="http://schemas.openxmlformats.org/officeDocument/2006/relationships" id="258" r:id="R0db9467712de4cfc"/>
    <p:sldId xmlns:r="http://schemas.openxmlformats.org/officeDocument/2006/relationships" id="259" r:id="R5896f9fe57fc4e44"/>
    <p:sldId xmlns:r="http://schemas.openxmlformats.org/officeDocument/2006/relationships" id="260" r:id="Rc87b4a33e95e453a"/>
    <p:sldId xmlns:r="http://schemas.openxmlformats.org/officeDocument/2006/relationships" id="261" r:id="Rf4a18d06bafd4682"/>
    <p:sldId xmlns:r="http://schemas.openxmlformats.org/officeDocument/2006/relationships" id="262" r:id="R98c9dd1de8cf4b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56ec65ea7e4a8d" /><Relationship Type="http://schemas.openxmlformats.org/officeDocument/2006/relationships/slide" Target="/ppt/slides/slide1.xml" Id="R48940b896ed94caa" /><Relationship Type="http://schemas.openxmlformats.org/officeDocument/2006/relationships/slide" Target="/ppt/slides/slide2.xml" Id="Rf196070d73074d71" /><Relationship Type="http://schemas.openxmlformats.org/officeDocument/2006/relationships/slide" Target="/ppt/slides/slide3.xml" Id="R0db9467712de4cfc" /><Relationship Type="http://schemas.openxmlformats.org/officeDocument/2006/relationships/slide" Target="/ppt/slides/slide4.xml" Id="R5896f9fe57fc4e44" /><Relationship Type="http://schemas.openxmlformats.org/officeDocument/2006/relationships/slide" Target="/ppt/slides/slide5.xml" Id="Rc87b4a33e95e453a" /><Relationship Type="http://schemas.openxmlformats.org/officeDocument/2006/relationships/slide" Target="/ppt/slides/slide6.xml" Id="Rf4a18d06bafd4682" /><Relationship Type="http://schemas.openxmlformats.org/officeDocument/2006/relationships/slide" Target="/ppt/slides/slide7.xml" Id="R98c9dd1de8cf4b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0afb67c5b04e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df154eb3a4d69" /><Relationship Type="http://schemas.openxmlformats.org/officeDocument/2006/relationships/theme" Target="/ppt/slideMasters/theme/theme1.xml" Id="Rce2c43a36b3643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adf154eb3a4d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970f98b8d4c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e41d050674f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b188e328547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e80ef07004f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0d48891a042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f4361fdee48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5be99208148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FORVIS MAZARS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FORVIS MAZARS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111 715 290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14 185 185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13 593 050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18 226 604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55 287 520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HANEVOLD ALEXANDER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HEYERDAHL NINA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JALVING RUNE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LINNERUD ODD HUGO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PERLEBO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QUALITY TRUSTED EXPERIENCE AS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19 63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post@mazars.no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www.mazars.no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979 605 994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AS</a:t>
            </a:r>
          </a:p>
        </p:txBody>
      </p:sp>
    </p:spTree>
  </p:cSld>
  <p:clrMapOvr>
    <a:masterClrMapping xmlns:a="http://schemas.openxmlformats.org/drawingml/2006/main"/>
  </p:clrMapOvr>
</p:sld>
</file>