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2eddfd7f4f4b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25d8d39b774460"/>
  </p:sldMasterIdLst>
  <p:sldIdLst>
    <p:sldId xmlns:r="http://schemas.openxmlformats.org/officeDocument/2006/relationships" id="256" r:id="R623de6af92ab425e"/>
    <p:sldId xmlns:r="http://schemas.openxmlformats.org/officeDocument/2006/relationships" id="257" r:id="R16002f5b65ee4e67"/>
    <p:sldId xmlns:r="http://schemas.openxmlformats.org/officeDocument/2006/relationships" id="258" r:id="Rcfdbc8b5a638485e"/>
    <p:sldId xmlns:r="http://schemas.openxmlformats.org/officeDocument/2006/relationships" id="259" r:id="R7497e061808e458d"/>
    <p:sldId xmlns:r="http://schemas.openxmlformats.org/officeDocument/2006/relationships" id="260" r:id="R9953debcf4844758"/>
    <p:sldId xmlns:r="http://schemas.openxmlformats.org/officeDocument/2006/relationships" id="261" r:id="Rb7a65e1359a04bb8"/>
    <p:sldId xmlns:r="http://schemas.openxmlformats.org/officeDocument/2006/relationships" id="262" r:id="R8e1822ca2c02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25d8d39b774460" /><Relationship Type="http://schemas.openxmlformats.org/officeDocument/2006/relationships/slide" Target="/ppt/slides/slide1.xml" Id="R623de6af92ab425e" /><Relationship Type="http://schemas.openxmlformats.org/officeDocument/2006/relationships/slide" Target="/ppt/slides/slide2.xml" Id="R16002f5b65ee4e67" /><Relationship Type="http://schemas.openxmlformats.org/officeDocument/2006/relationships/slide" Target="/ppt/slides/slide3.xml" Id="Rcfdbc8b5a638485e" /><Relationship Type="http://schemas.openxmlformats.org/officeDocument/2006/relationships/slide" Target="/ppt/slides/slide4.xml" Id="R7497e061808e458d" /><Relationship Type="http://schemas.openxmlformats.org/officeDocument/2006/relationships/slide" Target="/ppt/slides/slide5.xml" Id="R9953debcf4844758" /><Relationship Type="http://schemas.openxmlformats.org/officeDocument/2006/relationships/slide" Target="/ppt/slides/slide6.xml" Id="Rb7a65e1359a04bb8" /><Relationship Type="http://schemas.openxmlformats.org/officeDocument/2006/relationships/slide" Target="/ppt/slides/slide7.xml" Id="R8e1822ca2c02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dc5dc88eeb44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d037d266114db1" /><Relationship Type="http://schemas.openxmlformats.org/officeDocument/2006/relationships/theme" Target="/ppt/slideMasters/theme/theme1.xml" Id="R396189e51a3145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d037d266114d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1153f6d84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30ed04dfa4e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b87259b3a47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b471638adf4f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9c0ff11a34a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cd5ce3101d4f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5aec77c7d46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STATEMENT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72 632 310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122 003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−1 541 009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7 764 189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31 073 544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STATEMENT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www.statement.no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979 607 008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STATEMENT AS</a:t>
            </a:r>
          </a:p>
        </p:txBody>
      </p:sp>
    </p:spTree>
  </p:cSld>
  <p:clrMapOvr>
    <a:masterClrMapping xmlns:a="http://schemas.openxmlformats.org/drawingml/2006/main"/>
  </p:clrMapOvr>
</p:sld>
</file>