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62fb9fb87047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f51afa4dec49ea"/>
  </p:sldMasterIdLst>
  <p:sldIdLst>
    <p:sldId xmlns:r="http://schemas.openxmlformats.org/officeDocument/2006/relationships" id="256" r:id="Rbacdf7bfa9144887"/>
    <p:sldId xmlns:r="http://schemas.openxmlformats.org/officeDocument/2006/relationships" id="257" r:id="R07e02b4eba304933"/>
    <p:sldId xmlns:r="http://schemas.openxmlformats.org/officeDocument/2006/relationships" id="258" r:id="R50e589535be548e9"/>
    <p:sldId xmlns:r="http://schemas.openxmlformats.org/officeDocument/2006/relationships" id="259" r:id="Rc47a1c8d85c74ca8"/>
    <p:sldId xmlns:r="http://schemas.openxmlformats.org/officeDocument/2006/relationships" id="260" r:id="R7f65fb1238d64476"/>
    <p:sldId xmlns:r="http://schemas.openxmlformats.org/officeDocument/2006/relationships" id="261" r:id="Rd514f25fe62e42a0"/>
    <p:sldId xmlns:r="http://schemas.openxmlformats.org/officeDocument/2006/relationships" id="262" r:id="Ra43f2bca232b48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f51afa4dec49ea" /><Relationship Type="http://schemas.openxmlformats.org/officeDocument/2006/relationships/slide" Target="/ppt/slides/slide1.xml" Id="Rbacdf7bfa9144887" /><Relationship Type="http://schemas.openxmlformats.org/officeDocument/2006/relationships/slide" Target="/ppt/slides/slide2.xml" Id="R07e02b4eba304933" /><Relationship Type="http://schemas.openxmlformats.org/officeDocument/2006/relationships/slide" Target="/ppt/slides/slide3.xml" Id="R50e589535be548e9" /><Relationship Type="http://schemas.openxmlformats.org/officeDocument/2006/relationships/slide" Target="/ppt/slides/slide4.xml" Id="Rc47a1c8d85c74ca8" /><Relationship Type="http://schemas.openxmlformats.org/officeDocument/2006/relationships/slide" Target="/ppt/slides/slide5.xml" Id="R7f65fb1238d64476" /><Relationship Type="http://schemas.openxmlformats.org/officeDocument/2006/relationships/slide" Target="/ppt/slides/slide6.xml" Id="Rd514f25fe62e42a0" /><Relationship Type="http://schemas.openxmlformats.org/officeDocument/2006/relationships/slide" Target="/ppt/slides/slide7.xml" Id="Ra43f2bca232b48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96118ee8204e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40b95c103486a" /><Relationship Type="http://schemas.openxmlformats.org/officeDocument/2006/relationships/theme" Target="/ppt/slideMasters/theme/theme1.xml" Id="R39b5ef56b9d445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740b95c10348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13d37749d49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57829a0034c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b176eab3848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ec8baa9ae45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243f448244f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f53b904e94e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b9e64f4d341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METROPOLIS HK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METROPOLIS HK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METROPOLIS HK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METROPOLIS HK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METROPOLIS HK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METROPOLIS HK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7 388 949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2 076 450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7 140 682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21 516 905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22 126 012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METROPOLIS HK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ARVIK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IHLE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METROPOLIS HK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Rosenborggata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979 607 954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METROPOLIS HK AS</a:t>
            </a:r>
          </a:p>
        </p:txBody>
      </p:sp>
    </p:spTree>
  </p:cSld>
  <p:clrMapOvr>
    <a:masterClrMapping xmlns:a="http://schemas.openxmlformats.org/drawingml/2006/main"/>
  </p:clrMapOvr>
</p:sld>
</file>