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0f0b22b324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1e57474d0443a"/>
  </p:sldMasterIdLst>
  <p:sldIdLst>
    <p:sldId xmlns:r="http://schemas.openxmlformats.org/officeDocument/2006/relationships" id="256" r:id="R8cf4efd687794aeb"/>
    <p:sldId xmlns:r="http://schemas.openxmlformats.org/officeDocument/2006/relationships" id="257" r:id="R8aed54f8067c4800"/>
    <p:sldId xmlns:r="http://schemas.openxmlformats.org/officeDocument/2006/relationships" id="258" r:id="Raaf57c46f8534023"/>
    <p:sldId xmlns:r="http://schemas.openxmlformats.org/officeDocument/2006/relationships" id="259" r:id="Rc68606ce79ff4472"/>
    <p:sldId xmlns:r="http://schemas.openxmlformats.org/officeDocument/2006/relationships" id="260" r:id="Rb1bced6d625644ff"/>
    <p:sldId xmlns:r="http://schemas.openxmlformats.org/officeDocument/2006/relationships" id="261" r:id="R2715104f977d48a8"/>
    <p:sldId xmlns:r="http://schemas.openxmlformats.org/officeDocument/2006/relationships" id="262" r:id="Rf2c540e18737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1e57474d0443a" /><Relationship Type="http://schemas.openxmlformats.org/officeDocument/2006/relationships/slide" Target="/ppt/slides/slide1.xml" Id="R8cf4efd687794aeb" /><Relationship Type="http://schemas.openxmlformats.org/officeDocument/2006/relationships/slide" Target="/ppt/slides/slide2.xml" Id="R8aed54f8067c4800" /><Relationship Type="http://schemas.openxmlformats.org/officeDocument/2006/relationships/slide" Target="/ppt/slides/slide3.xml" Id="Raaf57c46f8534023" /><Relationship Type="http://schemas.openxmlformats.org/officeDocument/2006/relationships/slide" Target="/ppt/slides/slide4.xml" Id="Rc68606ce79ff4472" /><Relationship Type="http://schemas.openxmlformats.org/officeDocument/2006/relationships/slide" Target="/ppt/slides/slide5.xml" Id="Rb1bced6d625644ff" /><Relationship Type="http://schemas.openxmlformats.org/officeDocument/2006/relationships/slide" Target="/ppt/slides/slide6.xml" Id="R2715104f977d48a8" /><Relationship Type="http://schemas.openxmlformats.org/officeDocument/2006/relationships/slide" Target="/ppt/slides/slide7.xml" Id="Rf2c540e18737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931b43de9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855075e0242f6" /><Relationship Type="http://schemas.openxmlformats.org/officeDocument/2006/relationships/theme" Target="/ppt/slideMasters/theme/theme1.xml" Id="Rf2ff4b06ab17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855075e0242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3b9d24ae0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679138fc7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d8dfc9241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dbdcebce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197626af34a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a98331525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be3b3b59b4a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23 485 854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138 154 466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138 156 094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ILEBEKK SVEIN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SKRETTINGLAND TORILL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Gudes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torill@solsta.no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979 679 815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