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9a11b1731b46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c11d7d746d413b"/>
  </p:sldMasterIdLst>
  <p:sldIdLst>
    <p:sldId xmlns:r="http://schemas.openxmlformats.org/officeDocument/2006/relationships" id="256" r:id="R89427d79b1e841a7"/>
    <p:sldId xmlns:r="http://schemas.openxmlformats.org/officeDocument/2006/relationships" id="257" r:id="R40d7895736a746fd"/>
    <p:sldId xmlns:r="http://schemas.openxmlformats.org/officeDocument/2006/relationships" id="258" r:id="R61dca726f9fa4945"/>
    <p:sldId xmlns:r="http://schemas.openxmlformats.org/officeDocument/2006/relationships" id="259" r:id="Rba5a98f5a78e402f"/>
    <p:sldId xmlns:r="http://schemas.openxmlformats.org/officeDocument/2006/relationships" id="260" r:id="R31cdd0fb98ef4d55"/>
    <p:sldId xmlns:r="http://schemas.openxmlformats.org/officeDocument/2006/relationships" id="261" r:id="R3d2f8b0424f14186"/>
    <p:sldId xmlns:r="http://schemas.openxmlformats.org/officeDocument/2006/relationships" id="262" r:id="Rac948ea122774b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c11d7d746d413b" /><Relationship Type="http://schemas.openxmlformats.org/officeDocument/2006/relationships/slide" Target="/ppt/slides/slide1.xml" Id="R89427d79b1e841a7" /><Relationship Type="http://schemas.openxmlformats.org/officeDocument/2006/relationships/slide" Target="/ppt/slides/slide2.xml" Id="R40d7895736a746fd" /><Relationship Type="http://schemas.openxmlformats.org/officeDocument/2006/relationships/slide" Target="/ppt/slides/slide3.xml" Id="R61dca726f9fa4945" /><Relationship Type="http://schemas.openxmlformats.org/officeDocument/2006/relationships/slide" Target="/ppt/slides/slide4.xml" Id="Rba5a98f5a78e402f" /><Relationship Type="http://schemas.openxmlformats.org/officeDocument/2006/relationships/slide" Target="/ppt/slides/slide5.xml" Id="R31cdd0fb98ef4d55" /><Relationship Type="http://schemas.openxmlformats.org/officeDocument/2006/relationships/slide" Target="/ppt/slides/slide6.xml" Id="R3d2f8b0424f14186" /><Relationship Type="http://schemas.openxmlformats.org/officeDocument/2006/relationships/slide" Target="/ppt/slides/slide7.xml" Id="Rac948ea122774b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00f4515af348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6158615884f44" /><Relationship Type="http://schemas.openxmlformats.org/officeDocument/2006/relationships/theme" Target="/ppt/slideMasters/theme/theme1.xml" Id="R16a838b711dd42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b6158615884f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8a757014044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bb687493f4e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9d0711e6148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137f365ac4a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80f4ed4f14b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84bc72f1546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e62e3137042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JANSSON &amp; LARSEN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JANSSON &amp; LARSEN REGNSKAP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52 632 624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9 506 565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7 702 817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3 000 004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21 270 482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STAVANGER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84 66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kim@jlr.no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www.jansson-larsen.no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979 713 894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