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5765afab42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7423f79694fd0"/>
  </p:sldMasterIdLst>
  <p:sldIdLst>
    <p:sldId xmlns:r="http://schemas.openxmlformats.org/officeDocument/2006/relationships" id="256" r:id="R4bcbb9f10c8c4004"/>
    <p:sldId xmlns:r="http://schemas.openxmlformats.org/officeDocument/2006/relationships" id="257" r:id="R6bbb113ef252404f"/>
    <p:sldId xmlns:r="http://schemas.openxmlformats.org/officeDocument/2006/relationships" id="258" r:id="R7c07ea5253ef4b52"/>
    <p:sldId xmlns:r="http://schemas.openxmlformats.org/officeDocument/2006/relationships" id="259" r:id="R06e2945f70b940cd"/>
    <p:sldId xmlns:r="http://schemas.openxmlformats.org/officeDocument/2006/relationships" id="260" r:id="Rcc2b8da9419d41eb"/>
    <p:sldId xmlns:r="http://schemas.openxmlformats.org/officeDocument/2006/relationships" id="261" r:id="Rc69dab7c925d4517"/>
    <p:sldId xmlns:r="http://schemas.openxmlformats.org/officeDocument/2006/relationships" id="262" r:id="Rdf637393dbdc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7423f79694fd0" /><Relationship Type="http://schemas.openxmlformats.org/officeDocument/2006/relationships/slide" Target="/ppt/slides/slide1.xml" Id="R4bcbb9f10c8c4004" /><Relationship Type="http://schemas.openxmlformats.org/officeDocument/2006/relationships/slide" Target="/ppt/slides/slide2.xml" Id="R6bbb113ef252404f" /><Relationship Type="http://schemas.openxmlformats.org/officeDocument/2006/relationships/slide" Target="/ppt/slides/slide3.xml" Id="R7c07ea5253ef4b52" /><Relationship Type="http://schemas.openxmlformats.org/officeDocument/2006/relationships/slide" Target="/ppt/slides/slide4.xml" Id="R06e2945f70b940cd" /><Relationship Type="http://schemas.openxmlformats.org/officeDocument/2006/relationships/slide" Target="/ppt/slides/slide5.xml" Id="Rcc2b8da9419d41eb" /><Relationship Type="http://schemas.openxmlformats.org/officeDocument/2006/relationships/slide" Target="/ppt/slides/slide6.xml" Id="Rc69dab7c925d4517" /><Relationship Type="http://schemas.openxmlformats.org/officeDocument/2006/relationships/slide" Target="/ppt/slides/slide7.xml" Id="Rdf637393dbdc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8fb5c9220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8d9127be48a4" /><Relationship Type="http://schemas.openxmlformats.org/officeDocument/2006/relationships/theme" Target="/ppt/slideMasters/theme/theme1.xml" Id="R7b40cce6bc6e4e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e8d9127be48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cab3095241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df8cb56af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b510901c4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cffb8b989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e6fe4ede2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fb8b6df3d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30cb4fcea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NORLIE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NORLIE 2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11 078 048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44 645 695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46 227 580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NORLIE MOKSNESS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Elnes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marius-moksness@hotmail.com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979 724 845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