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592313c58a44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1e9b657af45af"/>
  </p:sldMasterIdLst>
  <p:sldIdLst>
    <p:sldId xmlns:r="http://schemas.openxmlformats.org/officeDocument/2006/relationships" id="256" r:id="Re317eb55c17f4e3a"/>
    <p:sldId xmlns:r="http://schemas.openxmlformats.org/officeDocument/2006/relationships" id="257" r:id="R7155327f7f674921"/>
    <p:sldId xmlns:r="http://schemas.openxmlformats.org/officeDocument/2006/relationships" id="258" r:id="R056182dc6a2247a3"/>
    <p:sldId xmlns:r="http://schemas.openxmlformats.org/officeDocument/2006/relationships" id="259" r:id="Rb5115a86cc3a4c21"/>
    <p:sldId xmlns:r="http://schemas.openxmlformats.org/officeDocument/2006/relationships" id="260" r:id="R5b7fe58e935b4899"/>
    <p:sldId xmlns:r="http://schemas.openxmlformats.org/officeDocument/2006/relationships" id="261" r:id="R5700d1e31dcd43c7"/>
    <p:sldId xmlns:r="http://schemas.openxmlformats.org/officeDocument/2006/relationships" id="262" r:id="R42da001bf871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1e9b657af45af" /><Relationship Type="http://schemas.openxmlformats.org/officeDocument/2006/relationships/slide" Target="/ppt/slides/slide1.xml" Id="Re317eb55c17f4e3a" /><Relationship Type="http://schemas.openxmlformats.org/officeDocument/2006/relationships/slide" Target="/ppt/slides/slide2.xml" Id="R7155327f7f674921" /><Relationship Type="http://schemas.openxmlformats.org/officeDocument/2006/relationships/slide" Target="/ppt/slides/slide3.xml" Id="R056182dc6a2247a3" /><Relationship Type="http://schemas.openxmlformats.org/officeDocument/2006/relationships/slide" Target="/ppt/slides/slide4.xml" Id="Rb5115a86cc3a4c21" /><Relationship Type="http://schemas.openxmlformats.org/officeDocument/2006/relationships/slide" Target="/ppt/slides/slide5.xml" Id="R5b7fe58e935b4899" /><Relationship Type="http://schemas.openxmlformats.org/officeDocument/2006/relationships/slide" Target="/ppt/slides/slide6.xml" Id="R5700d1e31dcd43c7" /><Relationship Type="http://schemas.openxmlformats.org/officeDocument/2006/relationships/slide" Target="/ppt/slides/slide7.xml" Id="R42da001bf871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7e29a24f1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7e70da8e4fa8" /><Relationship Type="http://schemas.openxmlformats.org/officeDocument/2006/relationships/theme" Target="/ppt/slideMasters/theme/theme1.xml" Id="Rdcc3d10e3a0741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517e70da8e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2ca40fe8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307dd7f37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32de00aa7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1acc5750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2ffbbbc247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2cb96cb61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133187e90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STETINA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STETINA INVEST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26 750 039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149 317 341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149 374 930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FØLKNER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Østeråsen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STETINA INVEST AS</a:t>
            </a:r>
          </a:p>
        </p:txBody>
      </p:sp>
    </p:spTree>
  </p:cSld>
  <p:clrMapOvr>
    <a:masterClrMapping xmlns:a="http://schemas.openxmlformats.org/drawingml/2006/main"/>
  </p:clrMapOvr>
</p:sld>
</file>