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a920aa561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cd2e64d3a4547"/>
  </p:sldMasterIdLst>
  <p:sldIdLst>
    <p:sldId xmlns:r="http://schemas.openxmlformats.org/officeDocument/2006/relationships" id="256" r:id="Rd75f4b57c4cd48f2"/>
    <p:sldId xmlns:r="http://schemas.openxmlformats.org/officeDocument/2006/relationships" id="257" r:id="R254d947104d04d4d"/>
    <p:sldId xmlns:r="http://schemas.openxmlformats.org/officeDocument/2006/relationships" id="258" r:id="R916f05c765314288"/>
    <p:sldId xmlns:r="http://schemas.openxmlformats.org/officeDocument/2006/relationships" id="259" r:id="R4600c4c000e54c2f"/>
    <p:sldId xmlns:r="http://schemas.openxmlformats.org/officeDocument/2006/relationships" id="260" r:id="R1b5416ddc3934f2f"/>
    <p:sldId xmlns:r="http://schemas.openxmlformats.org/officeDocument/2006/relationships" id="261" r:id="R2467d9d06b75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cd2e64d3a4547" /><Relationship Type="http://schemas.openxmlformats.org/officeDocument/2006/relationships/slide" Target="/ppt/slides/slide1.xml" Id="Rd75f4b57c4cd48f2" /><Relationship Type="http://schemas.openxmlformats.org/officeDocument/2006/relationships/slide" Target="/ppt/slides/slide2.xml" Id="R254d947104d04d4d" /><Relationship Type="http://schemas.openxmlformats.org/officeDocument/2006/relationships/slide" Target="/ppt/slides/slide3.xml" Id="R916f05c765314288" /><Relationship Type="http://schemas.openxmlformats.org/officeDocument/2006/relationships/slide" Target="/ppt/slides/slide4.xml" Id="R4600c4c000e54c2f" /><Relationship Type="http://schemas.openxmlformats.org/officeDocument/2006/relationships/slide" Target="/ppt/slides/slide5.xml" Id="R1b5416ddc3934f2f" /><Relationship Type="http://schemas.openxmlformats.org/officeDocument/2006/relationships/slide" Target="/ppt/slides/slide6.xml" Id="R2467d9d06b75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6e501d8c8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2717ccbbe40a5" /><Relationship Type="http://schemas.openxmlformats.org/officeDocument/2006/relationships/theme" Target="/ppt/slideMasters/theme/theme1.xml" Id="Rc2047cdb1d8641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42717ccbbe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70e659f20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26d7793c7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e37c3b84a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0544e80f1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86028b112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cffa06ab6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SARIBA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08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