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00fa7f201a41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3faf5af3264c0e"/>
  </p:sldMasterIdLst>
  <p:sldIdLst>
    <p:sldId xmlns:r="http://schemas.openxmlformats.org/officeDocument/2006/relationships" id="256" r:id="R14c7a327c45c4ac6"/>
    <p:sldId xmlns:r="http://schemas.openxmlformats.org/officeDocument/2006/relationships" id="257" r:id="Ra76eec7fe48841ae"/>
    <p:sldId xmlns:r="http://schemas.openxmlformats.org/officeDocument/2006/relationships" id="258" r:id="R66477364db5a42cf"/>
    <p:sldId xmlns:r="http://schemas.openxmlformats.org/officeDocument/2006/relationships" id="259" r:id="R798a8d9a9af643c0"/>
    <p:sldId xmlns:r="http://schemas.openxmlformats.org/officeDocument/2006/relationships" id="260" r:id="R4890a3744cab45af"/>
    <p:sldId xmlns:r="http://schemas.openxmlformats.org/officeDocument/2006/relationships" id="261" r:id="R533a1b0006654f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3faf5af3264c0e" /><Relationship Type="http://schemas.openxmlformats.org/officeDocument/2006/relationships/slide" Target="/ppt/slides/slide1.xml" Id="R14c7a327c45c4ac6" /><Relationship Type="http://schemas.openxmlformats.org/officeDocument/2006/relationships/slide" Target="/ppt/slides/slide2.xml" Id="Ra76eec7fe48841ae" /><Relationship Type="http://schemas.openxmlformats.org/officeDocument/2006/relationships/slide" Target="/ppt/slides/slide3.xml" Id="R66477364db5a42cf" /><Relationship Type="http://schemas.openxmlformats.org/officeDocument/2006/relationships/slide" Target="/ppt/slides/slide4.xml" Id="R798a8d9a9af643c0" /><Relationship Type="http://schemas.openxmlformats.org/officeDocument/2006/relationships/slide" Target="/ppt/slides/slide5.xml" Id="R4890a3744cab45af" /><Relationship Type="http://schemas.openxmlformats.org/officeDocument/2006/relationships/slide" Target="/ppt/slides/slide6.xml" Id="R533a1b0006654f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b16ad6440e43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d2726d27648dc" /><Relationship Type="http://schemas.openxmlformats.org/officeDocument/2006/relationships/theme" Target="/ppt/slideMasters/theme/theme1.xml" Id="Rf07d42a39bbd4e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3d2726d27648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22118d0c246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d0717cc054a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5da7a627e44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93adb177d44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5e8b475a74f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8916bccca4a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SARIBA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SARIBA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SARIBA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SARIBA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SARIBA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SARIBA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178 140 413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1 023 882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1 460 568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4 151 989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57 368 414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SARIBA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Skippergata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41 08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post@sariba.com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www.sariba.com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979 753 012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SARIBA AS</a:t>
            </a:r>
          </a:p>
        </p:txBody>
      </p:sp>
    </p:spTree>
  </p:cSld>
  <p:clrMapOvr>
    <a:masterClrMapping xmlns:a="http://schemas.openxmlformats.org/drawingml/2006/main"/>
  </p:clrMapOvr>
</p:sld>
</file>