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089c1b787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b714ff18041cb"/>
  </p:sldMasterIdLst>
  <p:sldIdLst>
    <p:sldId xmlns:r="http://schemas.openxmlformats.org/officeDocument/2006/relationships" id="256" r:id="Re69f00d543694508"/>
    <p:sldId xmlns:r="http://schemas.openxmlformats.org/officeDocument/2006/relationships" id="257" r:id="R60018c3074e04d7e"/>
    <p:sldId xmlns:r="http://schemas.openxmlformats.org/officeDocument/2006/relationships" id="258" r:id="R80850591f6814632"/>
    <p:sldId xmlns:r="http://schemas.openxmlformats.org/officeDocument/2006/relationships" id="259" r:id="R7867be588a394f0d"/>
    <p:sldId xmlns:r="http://schemas.openxmlformats.org/officeDocument/2006/relationships" id="260" r:id="R83a595aac67f4a09"/>
    <p:sldId xmlns:r="http://schemas.openxmlformats.org/officeDocument/2006/relationships" id="261" r:id="Rb5594d9b1dda47a3"/>
    <p:sldId xmlns:r="http://schemas.openxmlformats.org/officeDocument/2006/relationships" id="262" r:id="Rd160249c6702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b714ff18041cb" /><Relationship Type="http://schemas.openxmlformats.org/officeDocument/2006/relationships/slide" Target="/ppt/slides/slide1.xml" Id="Re69f00d543694508" /><Relationship Type="http://schemas.openxmlformats.org/officeDocument/2006/relationships/slide" Target="/ppt/slides/slide2.xml" Id="R60018c3074e04d7e" /><Relationship Type="http://schemas.openxmlformats.org/officeDocument/2006/relationships/slide" Target="/ppt/slides/slide3.xml" Id="R80850591f6814632" /><Relationship Type="http://schemas.openxmlformats.org/officeDocument/2006/relationships/slide" Target="/ppt/slides/slide4.xml" Id="R7867be588a394f0d" /><Relationship Type="http://schemas.openxmlformats.org/officeDocument/2006/relationships/slide" Target="/ppt/slides/slide5.xml" Id="R83a595aac67f4a09" /><Relationship Type="http://schemas.openxmlformats.org/officeDocument/2006/relationships/slide" Target="/ppt/slides/slide6.xml" Id="Rb5594d9b1dda47a3" /><Relationship Type="http://schemas.openxmlformats.org/officeDocument/2006/relationships/slide" Target="/ppt/slides/slide7.xml" Id="Rd160249c6702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830b50737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f532098a4a76" /><Relationship Type="http://schemas.openxmlformats.org/officeDocument/2006/relationships/theme" Target="/ppt/slideMasters/theme/theme1.xml" Id="R6e5c240abb09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2f532098a4a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c6471d89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af7cfcbe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bed7b9acf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c4176470f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88664acf941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67f16733c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8f576aa7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UELAND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SHIPPING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4 065 325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12 285 438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32 085 438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UELAND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REDERI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aueland@hotmail.com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979 756 925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SHIPPING AS</a:t>
            </a:r>
          </a:p>
        </p:txBody>
      </p:sp>
    </p:spTree>
  </p:cSld>
  <p:clrMapOvr>
    <a:masterClrMapping xmlns:a="http://schemas.openxmlformats.org/drawingml/2006/main"/>
  </p:clrMapOvr>
</p:sld>
</file>