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72470780d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e9ba1c25d4e44"/>
  </p:sldMasterIdLst>
  <p:sldIdLst>
    <p:sldId xmlns:r="http://schemas.openxmlformats.org/officeDocument/2006/relationships" id="256" r:id="Rf1dcf3bca5624a21"/>
    <p:sldId xmlns:r="http://schemas.openxmlformats.org/officeDocument/2006/relationships" id="257" r:id="Rd4d262a53a7b4e6e"/>
    <p:sldId xmlns:r="http://schemas.openxmlformats.org/officeDocument/2006/relationships" id="258" r:id="R35aa06565a0e4b09"/>
    <p:sldId xmlns:r="http://schemas.openxmlformats.org/officeDocument/2006/relationships" id="259" r:id="R11c22b4cabd74dc1"/>
    <p:sldId xmlns:r="http://schemas.openxmlformats.org/officeDocument/2006/relationships" id="260" r:id="R0831aa6029114be3"/>
    <p:sldId xmlns:r="http://schemas.openxmlformats.org/officeDocument/2006/relationships" id="261" r:id="Rf9be5277d7264694"/>
    <p:sldId xmlns:r="http://schemas.openxmlformats.org/officeDocument/2006/relationships" id="262" r:id="R43458065ed624e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e9ba1c25d4e44" /><Relationship Type="http://schemas.openxmlformats.org/officeDocument/2006/relationships/slide" Target="/ppt/slides/slide1.xml" Id="Rf1dcf3bca5624a21" /><Relationship Type="http://schemas.openxmlformats.org/officeDocument/2006/relationships/slide" Target="/ppt/slides/slide2.xml" Id="Rd4d262a53a7b4e6e" /><Relationship Type="http://schemas.openxmlformats.org/officeDocument/2006/relationships/slide" Target="/ppt/slides/slide3.xml" Id="R35aa06565a0e4b09" /><Relationship Type="http://schemas.openxmlformats.org/officeDocument/2006/relationships/slide" Target="/ppt/slides/slide4.xml" Id="R11c22b4cabd74dc1" /><Relationship Type="http://schemas.openxmlformats.org/officeDocument/2006/relationships/slide" Target="/ppt/slides/slide5.xml" Id="R0831aa6029114be3" /><Relationship Type="http://schemas.openxmlformats.org/officeDocument/2006/relationships/slide" Target="/ppt/slides/slide6.xml" Id="Rf9be5277d7264694" /><Relationship Type="http://schemas.openxmlformats.org/officeDocument/2006/relationships/slide" Target="/ppt/slides/slide7.xml" Id="R43458065ed624e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fe1900e7f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4002ad7a941c4" /><Relationship Type="http://schemas.openxmlformats.org/officeDocument/2006/relationships/theme" Target="/ppt/slideMasters/theme/theme1.xml" Id="Rbcdf881e1956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34002ad7a9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11326de86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6507a666b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80facd8dd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f6d8ead70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9df6c7dc6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225d9f8894b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a203f0168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ØKODOC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ØKODOC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4 209 856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4 417 432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GUNNAR ARNELD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08 65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arneld@online.no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979 788 347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ØKODOC AS</a:t>
            </a:r>
          </a:p>
        </p:txBody>
      </p:sp>
    </p:spTree>
  </p:cSld>
  <p:clrMapOvr>
    <a:masterClrMapping xmlns:a="http://schemas.openxmlformats.org/drawingml/2006/main"/>
  </p:clrMapOvr>
</p:sld>
</file>