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0c8f8fe9140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cdbd8879a42af"/>
  </p:sldMasterIdLst>
  <p:sldIdLst>
    <p:sldId xmlns:r="http://schemas.openxmlformats.org/officeDocument/2006/relationships" id="256" r:id="Rbbe21cef6043469b"/>
    <p:sldId xmlns:r="http://schemas.openxmlformats.org/officeDocument/2006/relationships" id="257" r:id="R3fd81cfcf5a14a59"/>
    <p:sldId xmlns:r="http://schemas.openxmlformats.org/officeDocument/2006/relationships" id="258" r:id="R3df2cfcbe27b4770"/>
    <p:sldId xmlns:r="http://schemas.openxmlformats.org/officeDocument/2006/relationships" id="259" r:id="Ra91fcc457a164a81"/>
    <p:sldId xmlns:r="http://schemas.openxmlformats.org/officeDocument/2006/relationships" id="260" r:id="R03db5863013f404a"/>
    <p:sldId xmlns:r="http://schemas.openxmlformats.org/officeDocument/2006/relationships" id="261" r:id="R313e4a997a1243b1"/>
    <p:sldId xmlns:r="http://schemas.openxmlformats.org/officeDocument/2006/relationships" id="262" r:id="Re3638b5e34b8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cdbd8879a42af" /><Relationship Type="http://schemas.openxmlformats.org/officeDocument/2006/relationships/slide" Target="/ppt/slides/slide1.xml" Id="Rbbe21cef6043469b" /><Relationship Type="http://schemas.openxmlformats.org/officeDocument/2006/relationships/slide" Target="/ppt/slides/slide2.xml" Id="R3fd81cfcf5a14a59" /><Relationship Type="http://schemas.openxmlformats.org/officeDocument/2006/relationships/slide" Target="/ppt/slides/slide3.xml" Id="R3df2cfcbe27b4770" /><Relationship Type="http://schemas.openxmlformats.org/officeDocument/2006/relationships/slide" Target="/ppt/slides/slide4.xml" Id="Ra91fcc457a164a81" /><Relationship Type="http://schemas.openxmlformats.org/officeDocument/2006/relationships/slide" Target="/ppt/slides/slide5.xml" Id="R03db5863013f404a" /><Relationship Type="http://schemas.openxmlformats.org/officeDocument/2006/relationships/slide" Target="/ppt/slides/slide6.xml" Id="R313e4a997a1243b1" /><Relationship Type="http://schemas.openxmlformats.org/officeDocument/2006/relationships/slide" Target="/ppt/slides/slide7.xml" Id="Re3638b5e34b8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1cb9030b3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d85c9c33841f0" /><Relationship Type="http://schemas.openxmlformats.org/officeDocument/2006/relationships/theme" Target="/ppt/slideMasters/theme/theme1.xml" Id="R270df9a43815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d85c9c33841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6020531484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c5b678cdd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57f5cbd894b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f96f613ca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5e4c2c77d4e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c230b81904e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eb07ab3aa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 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 NIELSEN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1 062 843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 MALVIN NILSEN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JOSEF NILSEN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Austre Veaveg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82 42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979 841 264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