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14842901d946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6ea4ef344d4140"/>
  </p:sldMasterIdLst>
  <p:sldIdLst>
    <p:sldId xmlns:r="http://schemas.openxmlformats.org/officeDocument/2006/relationships" id="256" r:id="Ra0aff1918516448d"/>
    <p:sldId xmlns:r="http://schemas.openxmlformats.org/officeDocument/2006/relationships" id="257" r:id="R5d4cf13a82aa47f8"/>
    <p:sldId xmlns:r="http://schemas.openxmlformats.org/officeDocument/2006/relationships" id="258" r:id="R13605013071b448d"/>
    <p:sldId xmlns:r="http://schemas.openxmlformats.org/officeDocument/2006/relationships" id="259" r:id="R94667649b8ff48e6"/>
    <p:sldId xmlns:r="http://schemas.openxmlformats.org/officeDocument/2006/relationships" id="260" r:id="R0e3bcfaa44dc425f"/>
    <p:sldId xmlns:r="http://schemas.openxmlformats.org/officeDocument/2006/relationships" id="261" r:id="R3fb96aa156a54d25"/>
    <p:sldId xmlns:r="http://schemas.openxmlformats.org/officeDocument/2006/relationships" id="262" r:id="R70048e3a1c3c4a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ea4ef344d4140" /><Relationship Type="http://schemas.openxmlformats.org/officeDocument/2006/relationships/slide" Target="/ppt/slides/slide1.xml" Id="Ra0aff1918516448d" /><Relationship Type="http://schemas.openxmlformats.org/officeDocument/2006/relationships/slide" Target="/ppt/slides/slide2.xml" Id="R5d4cf13a82aa47f8" /><Relationship Type="http://schemas.openxmlformats.org/officeDocument/2006/relationships/slide" Target="/ppt/slides/slide3.xml" Id="R13605013071b448d" /><Relationship Type="http://schemas.openxmlformats.org/officeDocument/2006/relationships/slide" Target="/ppt/slides/slide4.xml" Id="R94667649b8ff48e6" /><Relationship Type="http://schemas.openxmlformats.org/officeDocument/2006/relationships/slide" Target="/ppt/slides/slide5.xml" Id="R0e3bcfaa44dc425f" /><Relationship Type="http://schemas.openxmlformats.org/officeDocument/2006/relationships/slide" Target="/ppt/slides/slide6.xml" Id="R3fb96aa156a54d25" /><Relationship Type="http://schemas.openxmlformats.org/officeDocument/2006/relationships/slide" Target="/ppt/slides/slide7.xml" Id="R70048e3a1c3c4a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5a91b9f43c46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b0794b95946c9" /><Relationship Type="http://schemas.openxmlformats.org/officeDocument/2006/relationships/theme" Target="/ppt/slideMasters/theme/theme1.xml" Id="Ra7d8897fa32744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3b0794b95946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288a8deae48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dcd9e136547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8676b3d6f41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ff88615124a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53842222246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43aedc31b4f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4ed3a90ed44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ØKONOMISENTERET AS ble etablert [år] og holder til i Røyken.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25 968 093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2 531 634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2 079 558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3 793 755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9 520 637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SIGURD KORSMO  –  25,5 %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KARI- ANNE BORCH  –  25,5 %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BEATHE JORDHEIM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ANN-KRISTIN BORGEN FOSS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SYNNØVE GIMMESTAD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GRETA BAKKEN HENRIKSEN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Hyggenveien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3440 Røyken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29 64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979 850 212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AS</a:t>
            </a:r>
          </a:p>
        </p:txBody>
      </p:sp>
    </p:spTree>
  </p:cSld>
  <p:clrMapOvr>
    <a:masterClrMapping xmlns:a="http://schemas.openxmlformats.org/drawingml/2006/main"/>
  </p:clrMapOvr>
</p:sld>
</file>