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a6739d054a40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2432b6ccd0439c"/>
  </p:sldMasterIdLst>
  <p:sldIdLst>
    <p:sldId xmlns:r="http://schemas.openxmlformats.org/officeDocument/2006/relationships" id="256" r:id="R6fba0455039a4dea"/>
    <p:sldId xmlns:r="http://schemas.openxmlformats.org/officeDocument/2006/relationships" id="257" r:id="R282c4db379fb4df9"/>
    <p:sldId xmlns:r="http://schemas.openxmlformats.org/officeDocument/2006/relationships" id="258" r:id="Re6e2219c97fc4201"/>
    <p:sldId xmlns:r="http://schemas.openxmlformats.org/officeDocument/2006/relationships" id="259" r:id="Rc9de0075fe814387"/>
    <p:sldId xmlns:r="http://schemas.openxmlformats.org/officeDocument/2006/relationships" id="260" r:id="R2e20005baf604599"/>
    <p:sldId xmlns:r="http://schemas.openxmlformats.org/officeDocument/2006/relationships" id="261" r:id="Rd65474c7c211491b"/>
    <p:sldId xmlns:r="http://schemas.openxmlformats.org/officeDocument/2006/relationships" id="262" r:id="R18c3070acd4345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2432b6ccd0439c" /><Relationship Type="http://schemas.openxmlformats.org/officeDocument/2006/relationships/slide" Target="/ppt/slides/slide1.xml" Id="R6fba0455039a4dea" /><Relationship Type="http://schemas.openxmlformats.org/officeDocument/2006/relationships/slide" Target="/ppt/slides/slide2.xml" Id="R282c4db379fb4df9" /><Relationship Type="http://schemas.openxmlformats.org/officeDocument/2006/relationships/slide" Target="/ppt/slides/slide3.xml" Id="Re6e2219c97fc4201" /><Relationship Type="http://schemas.openxmlformats.org/officeDocument/2006/relationships/slide" Target="/ppt/slides/slide4.xml" Id="Rc9de0075fe814387" /><Relationship Type="http://schemas.openxmlformats.org/officeDocument/2006/relationships/slide" Target="/ppt/slides/slide5.xml" Id="R2e20005baf604599" /><Relationship Type="http://schemas.openxmlformats.org/officeDocument/2006/relationships/slide" Target="/ppt/slides/slide6.xml" Id="Rd65474c7c211491b" /><Relationship Type="http://schemas.openxmlformats.org/officeDocument/2006/relationships/slide" Target="/ppt/slides/slide7.xml" Id="R18c3070acd4345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15cb62e9544c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024798ac94aa6" /><Relationship Type="http://schemas.openxmlformats.org/officeDocument/2006/relationships/theme" Target="/ppt/slideMasters/theme/theme1.xml" Id="R4d7a755e0e2a47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0024798ac94a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1f21b785941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31e76004e40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66b5a179144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2bbacc62646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53cb0ab6543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60c23c9364d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2d3f5207e4d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REKNESKAP AS ble etablert [år] og holder til i Vik I Sogn.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7 443 776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1 004 757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2 903 906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ØKONOMISERVICE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PER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HOPPERSTAD KJELL EGIL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REFSDAL HARALD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Elvagata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6893 Vik I Sogn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69 80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post@vikrekneskap.no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979 868 626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