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213cd299f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2e8da45cd42f0"/>
  </p:sldMasterIdLst>
  <p:sldIdLst>
    <p:sldId xmlns:r="http://schemas.openxmlformats.org/officeDocument/2006/relationships" id="256" r:id="Re8d64faadb984544"/>
    <p:sldId xmlns:r="http://schemas.openxmlformats.org/officeDocument/2006/relationships" id="257" r:id="Reb6e2afc3b4d49eb"/>
    <p:sldId xmlns:r="http://schemas.openxmlformats.org/officeDocument/2006/relationships" id="258" r:id="R3915873284ca4f72"/>
    <p:sldId xmlns:r="http://schemas.openxmlformats.org/officeDocument/2006/relationships" id="259" r:id="R5e7a325daa02446d"/>
    <p:sldId xmlns:r="http://schemas.openxmlformats.org/officeDocument/2006/relationships" id="260" r:id="Re6b4574e2da94e75"/>
    <p:sldId xmlns:r="http://schemas.openxmlformats.org/officeDocument/2006/relationships" id="261" r:id="R923bea6e9d624efc"/>
    <p:sldId xmlns:r="http://schemas.openxmlformats.org/officeDocument/2006/relationships" id="262" r:id="Rdcccd44632d8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2e8da45cd42f0" /><Relationship Type="http://schemas.openxmlformats.org/officeDocument/2006/relationships/slide" Target="/ppt/slides/slide1.xml" Id="Re8d64faadb984544" /><Relationship Type="http://schemas.openxmlformats.org/officeDocument/2006/relationships/slide" Target="/ppt/slides/slide2.xml" Id="Reb6e2afc3b4d49eb" /><Relationship Type="http://schemas.openxmlformats.org/officeDocument/2006/relationships/slide" Target="/ppt/slides/slide3.xml" Id="R3915873284ca4f72" /><Relationship Type="http://schemas.openxmlformats.org/officeDocument/2006/relationships/slide" Target="/ppt/slides/slide4.xml" Id="R5e7a325daa02446d" /><Relationship Type="http://schemas.openxmlformats.org/officeDocument/2006/relationships/slide" Target="/ppt/slides/slide5.xml" Id="Re6b4574e2da94e75" /><Relationship Type="http://schemas.openxmlformats.org/officeDocument/2006/relationships/slide" Target="/ppt/slides/slide6.xml" Id="R923bea6e9d624efc" /><Relationship Type="http://schemas.openxmlformats.org/officeDocument/2006/relationships/slide" Target="/ppt/slides/slide7.xml" Id="Rdcccd44632d8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a367c5b0a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4a9a122747cc" /><Relationship Type="http://schemas.openxmlformats.org/officeDocument/2006/relationships/theme" Target="/ppt/slideMasters/theme/theme1.xml" Id="Rc2b5093c923b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a4a9a1227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09270779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c06c0698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e9c44a3c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7924ce4f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1fc41305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3c7e8824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7f846148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