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f514708a2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62b9bd64a4e16"/>
  </p:sldMasterIdLst>
  <p:sldIdLst>
    <p:sldId xmlns:r="http://schemas.openxmlformats.org/officeDocument/2006/relationships" id="256" r:id="R055bef462a384c68"/>
    <p:sldId xmlns:r="http://schemas.openxmlformats.org/officeDocument/2006/relationships" id="257" r:id="R3e361bb20e324132"/>
    <p:sldId xmlns:r="http://schemas.openxmlformats.org/officeDocument/2006/relationships" id="258" r:id="Ra171ba89486c4afa"/>
    <p:sldId xmlns:r="http://schemas.openxmlformats.org/officeDocument/2006/relationships" id="259" r:id="R484d4ac80a6949a8"/>
    <p:sldId xmlns:r="http://schemas.openxmlformats.org/officeDocument/2006/relationships" id="260" r:id="R48a5cee1938b42ea"/>
    <p:sldId xmlns:r="http://schemas.openxmlformats.org/officeDocument/2006/relationships" id="261" r:id="Rd3fe745c4f0849cc"/>
    <p:sldId xmlns:r="http://schemas.openxmlformats.org/officeDocument/2006/relationships" id="262" r:id="Rf6d285a10502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62b9bd64a4e16" /><Relationship Type="http://schemas.openxmlformats.org/officeDocument/2006/relationships/slide" Target="/ppt/slides/slide1.xml" Id="R055bef462a384c68" /><Relationship Type="http://schemas.openxmlformats.org/officeDocument/2006/relationships/slide" Target="/ppt/slides/slide2.xml" Id="R3e361bb20e324132" /><Relationship Type="http://schemas.openxmlformats.org/officeDocument/2006/relationships/slide" Target="/ppt/slides/slide3.xml" Id="Ra171ba89486c4afa" /><Relationship Type="http://schemas.openxmlformats.org/officeDocument/2006/relationships/slide" Target="/ppt/slides/slide4.xml" Id="R484d4ac80a6949a8" /><Relationship Type="http://schemas.openxmlformats.org/officeDocument/2006/relationships/slide" Target="/ppt/slides/slide5.xml" Id="R48a5cee1938b42ea" /><Relationship Type="http://schemas.openxmlformats.org/officeDocument/2006/relationships/slide" Target="/ppt/slides/slide6.xml" Id="Rd3fe745c4f0849cc" /><Relationship Type="http://schemas.openxmlformats.org/officeDocument/2006/relationships/slide" Target="/ppt/slides/slide7.xml" Id="Rf6d285a10502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8933f0911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49993b7dd410c" /><Relationship Type="http://schemas.openxmlformats.org/officeDocument/2006/relationships/theme" Target="/ppt/slideMasters/theme/theme1.xml" Id="Rac5e91de1f87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49993b7dd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ad8f34b3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26c4c552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c0c24def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61ec22cbb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5df8e41d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52fee0483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4eb676b6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