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f0b062254143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b23d70fd364f34"/>
  </p:sldMasterIdLst>
  <p:sldIdLst>
    <p:sldId xmlns:r="http://schemas.openxmlformats.org/officeDocument/2006/relationships" id="256" r:id="R468c9bb8bdc749d7"/>
    <p:sldId xmlns:r="http://schemas.openxmlformats.org/officeDocument/2006/relationships" id="257" r:id="Rcf7c4247bc2c4123"/>
    <p:sldId xmlns:r="http://schemas.openxmlformats.org/officeDocument/2006/relationships" id="258" r:id="Ra53d8d8b422f4c80"/>
    <p:sldId xmlns:r="http://schemas.openxmlformats.org/officeDocument/2006/relationships" id="259" r:id="R765ad86b315c47ec"/>
    <p:sldId xmlns:r="http://schemas.openxmlformats.org/officeDocument/2006/relationships" id="260" r:id="Rc816e227dec6478b"/>
    <p:sldId xmlns:r="http://schemas.openxmlformats.org/officeDocument/2006/relationships" id="261" r:id="R0021822bad4449a9"/>
    <p:sldId xmlns:r="http://schemas.openxmlformats.org/officeDocument/2006/relationships" id="262" r:id="Rdbb09c410c8b48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b23d70fd364f34" /><Relationship Type="http://schemas.openxmlformats.org/officeDocument/2006/relationships/slide" Target="/ppt/slides/slide1.xml" Id="R468c9bb8bdc749d7" /><Relationship Type="http://schemas.openxmlformats.org/officeDocument/2006/relationships/slide" Target="/ppt/slides/slide2.xml" Id="Rcf7c4247bc2c4123" /><Relationship Type="http://schemas.openxmlformats.org/officeDocument/2006/relationships/slide" Target="/ppt/slides/slide3.xml" Id="Ra53d8d8b422f4c80" /><Relationship Type="http://schemas.openxmlformats.org/officeDocument/2006/relationships/slide" Target="/ppt/slides/slide4.xml" Id="R765ad86b315c47ec" /><Relationship Type="http://schemas.openxmlformats.org/officeDocument/2006/relationships/slide" Target="/ppt/slides/slide5.xml" Id="Rc816e227dec6478b" /><Relationship Type="http://schemas.openxmlformats.org/officeDocument/2006/relationships/slide" Target="/ppt/slides/slide6.xml" Id="R0021822bad4449a9" /><Relationship Type="http://schemas.openxmlformats.org/officeDocument/2006/relationships/slide" Target="/ppt/slides/slide7.xml" Id="Rdbb09c410c8b48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0a13ba418c43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3b721566f4966" /><Relationship Type="http://schemas.openxmlformats.org/officeDocument/2006/relationships/theme" Target="/ppt/slideMasters/theme/theme1.xml" Id="R3bd97069e17a4d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a3b721566f49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cfedd103c4c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3e4eea4dd4f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dd86400754b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d026cb23248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e9749714847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ba3844d784d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04e1de6b74e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VARTDAL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INVEST AS ble etablert [år] og holder til i Vartdal.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440 800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−5 439 747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157 360 445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1 300 942 923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1 341 403 549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OTTAR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Vartdalsstranda 843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95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979 903 405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