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7dc26438b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91cc42fc2428c"/>
  </p:sldMasterIdLst>
  <p:sldIdLst>
    <p:sldId xmlns:r="http://schemas.openxmlformats.org/officeDocument/2006/relationships" id="256" r:id="R75018bd120c7414c"/>
    <p:sldId xmlns:r="http://schemas.openxmlformats.org/officeDocument/2006/relationships" id="257" r:id="R37810c3106304f37"/>
    <p:sldId xmlns:r="http://schemas.openxmlformats.org/officeDocument/2006/relationships" id="258" r:id="Rec9230c3984a4074"/>
    <p:sldId xmlns:r="http://schemas.openxmlformats.org/officeDocument/2006/relationships" id="259" r:id="Ra42e2aafdbd046ea"/>
    <p:sldId xmlns:r="http://schemas.openxmlformats.org/officeDocument/2006/relationships" id="260" r:id="R3941739367d04e5d"/>
    <p:sldId xmlns:r="http://schemas.openxmlformats.org/officeDocument/2006/relationships" id="261" r:id="Rd86f2f7b2e544b2d"/>
    <p:sldId xmlns:r="http://schemas.openxmlformats.org/officeDocument/2006/relationships" id="262" r:id="Rf1ee9ebccde642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91cc42fc2428c" /><Relationship Type="http://schemas.openxmlformats.org/officeDocument/2006/relationships/slide" Target="/ppt/slides/slide1.xml" Id="R75018bd120c7414c" /><Relationship Type="http://schemas.openxmlformats.org/officeDocument/2006/relationships/slide" Target="/ppt/slides/slide2.xml" Id="R37810c3106304f37" /><Relationship Type="http://schemas.openxmlformats.org/officeDocument/2006/relationships/slide" Target="/ppt/slides/slide3.xml" Id="Rec9230c3984a4074" /><Relationship Type="http://schemas.openxmlformats.org/officeDocument/2006/relationships/slide" Target="/ppt/slides/slide4.xml" Id="Ra42e2aafdbd046ea" /><Relationship Type="http://schemas.openxmlformats.org/officeDocument/2006/relationships/slide" Target="/ppt/slides/slide5.xml" Id="R3941739367d04e5d" /><Relationship Type="http://schemas.openxmlformats.org/officeDocument/2006/relationships/slide" Target="/ppt/slides/slide6.xml" Id="Rd86f2f7b2e544b2d" /><Relationship Type="http://schemas.openxmlformats.org/officeDocument/2006/relationships/slide" Target="/ppt/slides/slide7.xml" Id="Rf1ee9ebccde642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4381394eb5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f3af787b34dd8" /><Relationship Type="http://schemas.openxmlformats.org/officeDocument/2006/relationships/theme" Target="/ppt/slideMasters/theme/theme1.xml" Id="Rfe1d426170524e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f3af787b3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84c14eba5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bcbf15bfe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e135fea7140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99e4257f54a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8a7dd42764d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fbdc27ca7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ca5bc9d924c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HVEEM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HVEEM CONSULTING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311 066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JØRGEN HVEEM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H0201, Holmen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15 53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