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37b21cc3c34a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744627c82f4128"/>
  </p:sldMasterIdLst>
  <p:sldIdLst>
    <p:sldId xmlns:r="http://schemas.openxmlformats.org/officeDocument/2006/relationships" id="256" r:id="Rbe56d5d4878c4a22"/>
    <p:sldId xmlns:r="http://schemas.openxmlformats.org/officeDocument/2006/relationships" id="257" r:id="Rff3617bc6da64c5b"/>
    <p:sldId xmlns:r="http://schemas.openxmlformats.org/officeDocument/2006/relationships" id="258" r:id="Rfc23cd0492834591"/>
    <p:sldId xmlns:r="http://schemas.openxmlformats.org/officeDocument/2006/relationships" id="259" r:id="R671902e8943c421c"/>
    <p:sldId xmlns:r="http://schemas.openxmlformats.org/officeDocument/2006/relationships" id="260" r:id="R8174090f379241b8"/>
    <p:sldId xmlns:r="http://schemas.openxmlformats.org/officeDocument/2006/relationships" id="261" r:id="Rcda9c8c064444379"/>
    <p:sldId xmlns:r="http://schemas.openxmlformats.org/officeDocument/2006/relationships" id="262" r:id="R1801ab25c51944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744627c82f4128" /><Relationship Type="http://schemas.openxmlformats.org/officeDocument/2006/relationships/slide" Target="/ppt/slides/slide1.xml" Id="Rbe56d5d4878c4a22" /><Relationship Type="http://schemas.openxmlformats.org/officeDocument/2006/relationships/slide" Target="/ppt/slides/slide2.xml" Id="Rff3617bc6da64c5b" /><Relationship Type="http://schemas.openxmlformats.org/officeDocument/2006/relationships/slide" Target="/ppt/slides/slide3.xml" Id="Rfc23cd0492834591" /><Relationship Type="http://schemas.openxmlformats.org/officeDocument/2006/relationships/slide" Target="/ppt/slides/slide4.xml" Id="R671902e8943c421c" /><Relationship Type="http://schemas.openxmlformats.org/officeDocument/2006/relationships/slide" Target="/ppt/slides/slide5.xml" Id="R8174090f379241b8" /><Relationship Type="http://schemas.openxmlformats.org/officeDocument/2006/relationships/slide" Target="/ppt/slides/slide6.xml" Id="Rcda9c8c064444379" /><Relationship Type="http://schemas.openxmlformats.org/officeDocument/2006/relationships/slide" Target="/ppt/slides/slide7.xml" Id="R1801ab25c51944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9186372a247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8b217a5004c2a" /><Relationship Type="http://schemas.openxmlformats.org/officeDocument/2006/relationships/theme" Target="/ppt/slideMasters/theme/theme1.xml" Id="R9b48d9f1aa4b4d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b8b217a5004c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f1ec169db4d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0dffc356c45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4a591d50f46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5373530254f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4d295f73042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4979f25294d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b62aefd9746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 RANA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 RANA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5 546 241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37 256 941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43 437 677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OVE ØIJORD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979 908 598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RANA AS</a:t>
            </a:r>
          </a:p>
        </p:txBody>
      </p:sp>
    </p:spTree>
  </p:cSld>
  <p:clrMapOvr>
    <a:masterClrMapping xmlns:a="http://schemas.openxmlformats.org/drawingml/2006/main"/>
  </p:clrMapOvr>
</p:sld>
</file>