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b36089afe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2d8638fc94248"/>
  </p:sldMasterIdLst>
  <p:sldIdLst>
    <p:sldId xmlns:r="http://schemas.openxmlformats.org/officeDocument/2006/relationships" id="256" r:id="R43ecb1d78e9e4cb6"/>
    <p:sldId xmlns:r="http://schemas.openxmlformats.org/officeDocument/2006/relationships" id="257" r:id="Rdf1a8516958447e6"/>
    <p:sldId xmlns:r="http://schemas.openxmlformats.org/officeDocument/2006/relationships" id="258" r:id="Rd36a1f5139754713"/>
    <p:sldId xmlns:r="http://schemas.openxmlformats.org/officeDocument/2006/relationships" id="259" r:id="R8b4e0b3de9804499"/>
    <p:sldId xmlns:r="http://schemas.openxmlformats.org/officeDocument/2006/relationships" id="260" r:id="Ra7b228c57005438f"/>
    <p:sldId xmlns:r="http://schemas.openxmlformats.org/officeDocument/2006/relationships" id="261" r:id="R15d77ec3eb034abf"/>
    <p:sldId xmlns:r="http://schemas.openxmlformats.org/officeDocument/2006/relationships" id="262" r:id="Rf6468f60a35c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2d8638fc94248" /><Relationship Type="http://schemas.openxmlformats.org/officeDocument/2006/relationships/slide" Target="/ppt/slides/slide1.xml" Id="R43ecb1d78e9e4cb6" /><Relationship Type="http://schemas.openxmlformats.org/officeDocument/2006/relationships/slide" Target="/ppt/slides/slide2.xml" Id="Rdf1a8516958447e6" /><Relationship Type="http://schemas.openxmlformats.org/officeDocument/2006/relationships/slide" Target="/ppt/slides/slide3.xml" Id="Rd36a1f5139754713" /><Relationship Type="http://schemas.openxmlformats.org/officeDocument/2006/relationships/slide" Target="/ppt/slides/slide4.xml" Id="R8b4e0b3de9804499" /><Relationship Type="http://schemas.openxmlformats.org/officeDocument/2006/relationships/slide" Target="/ppt/slides/slide5.xml" Id="Ra7b228c57005438f" /><Relationship Type="http://schemas.openxmlformats.org/officeDocument/2006/relationships/slide" Target="/ppt/slides/slide6.xml" Id="R15d77ec3eb034abf" /><Relationship Type="http://schemas.openxmlformats.org/officeDocument/2006/relationships/slide" Target="/ppt/slides/slide7.xml" Id="Rf6468f60a35c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5d476ed93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9e4be7db04789" /><Relationship Type="http://schemas.openxmlformats.org/officeDocument/2006/relationships/theme" Target="/ppt/slideMasters/theme/theme1.xml" Id="R11b0a417b74a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9e4be7db0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9c15f73844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56c0e4f39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492c84446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91c76a8af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16aa75fad4b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6bec92b3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945262063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KONGHELLE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KONGHELLE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10 198 543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10 329 136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RONNIE BYHRE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Egeland, Kirkeveien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979 946 686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KONGHELLE AS</a:t>
            </a:r>
          </a:p>
        </p:txBody>
      </p:sp>
    </p:spTree>
  </p:cSld>
  <p:clrMapOvr>
    <a:masterClrMapping xmlns:a="http://schemas.openxmlformats.org/drawingml/2006/main"/>
  </p:clrMapOvr>
</p:sld>
</file>