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6e558b073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b62b987d94db4"/>
  </p:sldMasterIdLst>
  <p:sldIdLst>
    <p:sldId xmlns:r="http://schemas.openxmlformats.org/officeDocument/2006/relationships" id="256" r:id="R21bca01a5c49472e"/>
    <p:sldId xmlns:r="http://schemas.openxmlformats.org/officeDocument/2006/relationships" id="257" r:id="Ree746acfdc7342f8"/>
    <p:sldId xmlns:r="http://schemas.openxmlformats.org/officeDocument/2006/relationships" id="258" r:id="R0029d6a00b7a41f5"/>
    <p:sldId xmlns:r="http://schemas.openxmlformats.org/officeDocument/2006/relationships" id="259" r:id="R0e84fc585de94b2f"/>
    <p:sldId xmlns:r="http://schemas.openxmlformats.org/officeDocument/2006/relationships" id="260" r:id="R9106bfdef5bc4a6f"/>
    <p:sldId xmlns:r="http://schemas.openxmlformats.org/officeDocument/2006/relationships" id="261" r:id="Rccf3ade45cd54b7a"/>
    <p:sldId xmlns:r="http://schemas.openxmlformats.org/officeDocument/2006/relationships" id="262" r:id="R24f2adedb79f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b62b987d94db4" /><Relationship Type="http://schemas.openxmlformats.org/officeDocument/2006/relationships/slide" Target="/ppt/slides/slide1.xml" Id="R21bca01a5c49472e" /><Relationship Type="http://schemas.openxmlformats.org/officeDocument/2006/relationships/slide" Target="/ppt/slides/slide2.xml" Id="Ree746acfdc7342f8" /><Relationship Type="http://schemas.openxmlformats.org/officeDocument/2006/relationships/slide" Target="/ppt/slides/slide3.xml" Id="R0029d6a00b7a41f5" /><Relationship Type="http://schemas.openxmlformats.org/officeDocument/2006/relationships/slide" Target="/ppt/slides/slide4.xml" Id="R0e84fc585de94b2f" /><Relationship Type="http://schemas.openxmlformats.org/officeDocument/2006/relationships/slide" Target="/ppt/slides/slide5.xml" Id="R9106bfdef5bc4a6f" /><Relationship Type="http://schemas.openxmlformats.org/officeDocument/2006/relationships/slide" Target="/ppt/slides/slide6.xml" Id="Rccf3ade45cd54b7a" /><Relationship Type="http://schemas.openxmlformats.org/officeDocument/2006/relationships/slide" Target="/ppt/slides/slide7.xml" Id="R24f2adedb79f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d3fe96a66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e145d5b54985" /><Relationship Type="http://schemas.openxmlformats.org/officeDocument/2006/relationships/theme" Target="/ppt/slideMasters/theme/theme1.xml" Id="Rb2df0d8386d5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7e145d5b5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a591a43f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9680817c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6d23d65ed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328f1f11d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b129e9d0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e1b4ff5e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9be04b7c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