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bdaeecdec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8bd75f8f14642"/>
  </p:sldMasterIdLst>
  <p:sldIdLst>
    <p:sldId xmlns:r="http://schemas.openxmlformats.org/officeDocument/2006/relationships" id="256" r:id="R2faece1b45bb4ddb"/>
    <p:sldId xmlns:r="http://schemas.openxmlformats.org/officeDocument/2006/relationships" id="257" r:id="Rab0fce8f9e544ba0"/>
    <p:sldId xmlns:r="http://schemas.openxmlformats.org/officeDocument/2006/relationships" id="258" r:id="R7ffca4ad7e44443e"/>
    <p:sldId xmlns:r="http://schemas.openxmlformats.org/officeDocument/2006/relationships" id="259" r:id="Re31a18ce42a64bdd"/>
    <p:sldId xmlns:r="http://schemas.openxmlformats.org/officeDocument/2006/relationships" id="260" r:id="Rca8ad306a07c48a9"/>
    <p:sldId xmlns:r="http://schemas.openxmlformats.org/officeDocument/2006/relationships" id="261" r:id="Re7d29d73bc5e400d"/>
    <p:sldId xmlns:r="http://schemas.openxmlformats.org/officeDocument/2006/relationships" id="262" r:id="R421ac41b76eb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8bd75f8f14642" /><Relationship Type="http://schemas.openxmlformats.org/officeDocument/2006/relationships/slide" Target="/ppt/slides/slide1.xml" Id="R2faece1b45bb4ddb" /><Relationship Type="http://schemas.openxmlformats.org/officeDocument/2006/relationships/slide" Target="/ppt/slides/slide2.xml" Id="Rab0fce8f9e544ba0" /><Relationship Type="http://schemas.openxmlformats.org/officeDocument/2006/relationships/slide" Target="/ppt/slides/slide3.xml" Id="R7ffca4ad7e44443e" /><Relationship Type="http://schemas.openxmlformats.org/officeDocument/2006/relationships/slide" Target="/ppt/slides/slide4.xml" Id="Re31a18ce42a64bdd" /><Relationship Type="http://schemas.openxmlformats.org/officeDocument/2006/relationships/slide" Target="/ppt/slides/slide5.xml" Id="Rca8ad306a07c48a9" /><Relationship Type="http://schemas.openxmlformats.org/officeDocument/2006/relationships/slide" Target="/ppt/slides/slide6.xml" Id="Re7d29d73bc5e400d" /><Relationship Type="http://schemas.openxmlformats.org/officeDocument/2006/relationships/slide" Target="/ppt/slides/slide7.xml" Id="R421ac41b76eb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f2784b543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f994b62845c3" /><Relationship Type="http://schemas.openxmlformats.org/officeDocument/2006/relationships/theme" Target="/ppt/slideMasters/theme/theme1.xml" Id="R31745c434ff1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af994b628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b2528a73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7b168f4c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cccf2ff9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1fc7afa7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cf77186a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9936e091f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9a62c567a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JEKOV IDA P ULSTEIN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MARTINE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KOLBEIN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ULSTEIN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HEIDI ELIN GAMLEM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